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 id="258" r:id="rId3"/>
    <p:sldId id="260" r:id="rId4"/>
    <p:sldId id="261" r:id="rId5"/>
    <p:sldId id="263" r:id="rId6"/>
    <p:sldId id="264" r:id="rId7"/>
    <p:sldId id="265" r:id="rId8"/>
    <p:sldId id="266"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99CCFF"/>
    <a:srgbClr val="33CCCC"/>
    <a:srgbClr val="FF0066"/>
    <a:srgbClr val="CC9900"/>
    <a:srgbClr val="666699"/>
    <a:srgbClr val="CC6600"/>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728" autoAdjust="0"/>
  </p:normalViewPr>
  <p:slideViewPr>
    <p:cSldViewPr>
      <p:cViewPr varScale="1">
        <p:scale>
          <a:sx n="39" d="100"/>
          <a:sy n="39" d="100"/>
        </p:scale>
        <p:origin x="-136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4608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4608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5F3BC032-DAFE-4322-B021-A4D52E3E9DFE}"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transition spd="slow">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B413F3-7F0D-4C55-8ADE-82D60F4EB8F2}" type="slidenum">
              <a:rPr lang="en-US"/>
              <a:pPr>
                <a:defRPr/>
              </a:pPr>
              <a:t>‹#›</a:t>
            </a:fld>
            <a:endParaRPr lang="en-US"/>
          </a:p>
        </p:txBody>
      </p:sp>
    </p:spTree>
  </p:cSld>
  <p:clrMapOvr>
    <a:masterClrMapping/>
  </p:clrMapOvr>
  <p:transition spd="slow">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73D84A6-513A-43DE-B90B-101995DD181D}" type="slidenum">
              <a:rPr lang="en-US"/>
              <a:pPr>
                <a:defRPr/>
              </a:pPr>
              <a:t>‹#›</a:t>
            </a:fld>
            <a:endParaRPr lang="en-US"/>
          </a:p>
        </p:txBody>
      </p:sp>
    </p:spTree>
  </p:cSld>
  <p:clrMapOvr>
    <a:masterClrMapping/>
  </p:clrMapOvr>
  <p:transition spd="slow">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050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7F64DE-94F4-4E98-95F7-15FFA0130AD2}" type="slidenum">
              <a:rPr lang="en-US"/>
              <a:pPr>
                <a:defRPr/>
              </a:pPr>
              <a:t>‹#›</a:t>
            </a:fld>
            <a:endParaRPr lang="en-US"/>
          </a:p>
        </p:txBody>
      </p:sp>
    </p:spTree>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52ED58-E584-4AA3-8124-ECFEA21399ED}" type="slidenum">
              <a:rPr lang="en-US"/>
              <a:pPr>
                <a:defRPr/>
              </a:pPr>
              <a:t>‹#›</a:t>
            </a:fld>
            <a:endParaRPr lang="en-US"/>
          </a:p>
        </p:txBody>
      </p:sp>
    </p:spTree>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DC9BA2-6F99-426D-AAA9-477FA4FFC288}" type="slidenum">
              <a:rPr lang="en-US"/>
              <a:pPr>
                <a:defRPr/>
              </a:pPr>
              <a:t>‹#›</a:t>
            </a:fld>
            <a:endParaRPr lang="en-US"/>
          </a:p>
        </p:txBody>
      </p:sp>
    </p:spTree>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FE1404-7088-499B-BD40-1AC7B61F34F3}" type="slidenum">
              <a:rPr lang="en-US"/>
              <a:pPr>
                <a:defRPr/>
              </a:pPr>
              <a:t>‹#›</a:t>
            </a:fld>
            <a:endParaRPr lang="en-US"/>
          </a:p>
        </p:txBody>
      </p:sp>
    </p:spTree>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0DBA813-5028-4D82-9D3A-9529712B7DF1}" type="slidenum">
              <a:rPr lang="en-US"/>
              <a:pPr>
                <a:defRPr/>
              </a:pPr>
              <a:t>‹#›</a:t>
            </a:fld>
            <a:endParaRPr lang="en-US"/>
          </a:p>
        </p:txBody>
      </p:sp>
    </p:spTree>
  </p:cSld>
  <p:clrMapOvr>
    <a:masterClrMapping/>
  </p:clrMapOvr>
  <p:transition spd="slow">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5052576-F10D-4F2F-840C-3A8E69EFDAAD}" type="slidenum">
              <a:rPr lang="en-US"/>
              <a:pPr>
                <a:defRPr/>
              </a:pPr>
              <a:t>‹#›</a:t>
            </a:fld>
            <a:endParaRPr lang="en-US"/>
          </a:p>
        </p:txBody>
      </p:sp>
    </p:spTree>
  </p:cSld>
  <p:clrMapOvr>
    <a:masterClrMapping/>
  </p:clrMapOvr>
  <p:transition spd="slow">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3EC8A7C-4738-4412-BEBD-F5548A845044}" type="slidenum">
              <a:rPr lang="en-US"/>
              <a:pPr>
                <a:defRPr/>
              </a:pPr>
              <a:t>‹#›</a:t>
            </a:fld>
            <a:endParaRPr lang="en-US"/>
          </a:p>
        </p:txBody>
      </p:sp>
    </p:spTree>
  </p:cSld>
  <p:clrMapOvr>
    <a:masterClrMapping/>
  </p:clrMapOvr>
  <p:transition spd="slow">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063784-1C08-4516-A12B-95E20FBF523B}" type="slidenum">
              <a:rPr lang="en-US"/>
              <a:pPr>
                <a:defRPr/>
              </a:pPr>
              <a:t>‹#›</a:t>
            </a:fld>
            <a:endParaRPr lang="en-US"/>
          </a:p>
        </p:txBody>
      </p:sp>
    </p:spTree>
  </p:cSld>
  <p:clrMapOvr>
    <a:masterClrMapping/>
  </p:clrMapOvr>
  <p:transition spd="slow">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125D1A-7537-4AB4-8FC3-7919D471C623}" type="slidenum">
              <a:rPr lang="en-US"/>
              <a:pPr>
                <a:defRPr/>
              </a:pPr>
              <a:t>‹#›</a:t>
            </a:fld>
            <a:endParaRPr lang="en-US"/>
          </a:p>
        </p:txBody>
      </p:sp>
    </p:spTree>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folHlink"/>
            </a:gs>
            <a:gs pos="100000">
              <a:srgbClr val="99CCFF"/>
            </a:gs>
          </a:gsLst>
          <a:path path="rect">
            <a:fillToRect r="100000" b="100000"/>
          </a:path>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5059"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0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n-US"/>
          </a:p>
        </p:txBody>
      </p:sp>
      <p:sp>
        <p:nvSpPr>
          <p:cNvPr id="450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n-US"/>
          </a:p>
        </p:txBody>
      </p:sp>
      <p:sp>
        <p:nvSpPr>
          <p:cNvPr id="450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9F89F46A-656E-4492-BF73-B3E2E40A0D0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4"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ransition spd="slow">
    <p:zoom dir="in"/>
  </p:transition>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ile:///D:\tai%20lieu%20o%20D\L&#202;%20TH&#7882;%20LINH.PPT" TargetMode="External"/><Relationship Id="rId2" Type="http://schemas.openxmlformats.org/officeDocument/2006/relationships/slide" Target="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2" name="Picture 8" descr="MCj04272750000[1]"/>
          <p:cNvPicPr>
            <a:picLocks noChangeAspect="1" noChangeArrowheads="1"/>
          </p:cNvPicPr>
          <p:nvPr/>
        </p:nvPicPr>
        <p:blipFill>
          <a:blip r:embed="rId2"/>
          <a:srcRect/>
          <a:stretch>
            <a:fillRect/>
          </a:stretch>
        </p:blipFill>
        <p:spPr bwMode="auto">
          <a:xfrm>
            <a:off x="1600200" y="533400"/>
            <a:ext cx="6629400" cy="3370263"/>
          </a:xfrm>
          <a:prstGeom prst="rect">
            <a:avLst/>
          </a:prstGeom>
          <a:noFill/>
          <a:ln w="9525">
            <a:noFill/>
            <a:miter lim="800000"/>
            <a:headEnd/>
            <a:tailEnd/>
          </a:ln>
        </p:spPr>
      </p:pic>
      <p:sp>
        <p:nvSpPr>
          <p:cNvPr id="6148" name="WordArt 4"/>
          <p:cNvSpPr>
            <a:spLocks noChangeArrowheads="1" noChangeShapeType="1" noTextEdit="1"/>
          </p:cNvSpPr>
          <p:nvPr/>
        </p:nvSpPr>
        <p:spPr bwMode="auto">
          <a:xfrm>
            <a:off x="685800" y="685800"/>
            <a:ext cx="7086600" cy="6172200"/>
          </a:xfrm>
          <a:prstGeom prst="rect">
            <a:avLst/>
          </a:prstGeom>
        </p:spPr>
        <p:txBody>
          <a:bodyPr spcFirstLastPara="1" wrap="none" fromWordArt="1">
            <a:prstTxWarp prst="textArchUp">
              <a:avLst>
                <a:gd name="adj" fmla="val 10800004"/>
              </a:avLst>
            </a:prstTxWarp>
            <a:scene3d>
              <a:camera prst="legacyPerspectiveFront">
                <a:rot lat="20519994" lon="1080000" rev="0"/>
              </a:camera>
              <a:lightRig rig="legacyHarsh2" dir="b"/>
            </a:scene3d>
            <a:sp3d extrusionH="430200" prstMaterial="legacyMatte">
              <a:extrusionClr>
                <a:srgbClr val="FF6600"/>
              </a:extrusionClr>
            </a:sp3d>
          </a:bodyPr>
          <a:lstStyle/>
          <a:p>
            <a:pPr algn="ctr"/>
            <a:endParaRPr lang="en-US" sz="3600" kern="10">
              <a:ln w="9525">
                <a:round/>
                <a:headEnd/>
                <a:tailEnd/>
              </a:ln>
              <a:gradFill rotWithShape="1">
                <a:gsLst>
                  <a:gs pos="0">
                    <a:srgbClr val="FFE701"/>
                  </a:gs>
                  <a:gs pos="100000">
                    <a:srgbClr val="FE3E02"/>
                  </a:gs>
                </a:gsLst>
                <a:lin ang="5400000" scaled="1"/>
              </a:gradFill>
              <a:latin typeface="Arial"/>
              <a:cs typeface="Arial"/>
            </a:endParaRPr>
          </a:p>
        </p:txBody>
      </p:sp>
      <p:sp>
        <p:nvSpPr>
          <p:cNvPr id="6150" name="Text Box 6"/>
          <p:cNvSpPr txBox="1">
            <a:spLocks noChangeArrowheads="1"/>
          </p:cNvSpPr>
          <p:nvPr/>
        </p:nvSpPr>
        <p:spPr bwMode="auto">
          <a:xfrm>
            <a:off x="609600" y="3476625"/>
            <a:ext cx="8305800" cy="3416300"/>
          </a:xfrm>
          <a:prstGeom prst="rect">
            <a:avLst/>
          </a:prstGeom>
          <a:noFill/>
          <a:ln w="9525">
            <a:noFill/>
            <a:miter lim="800000"/>
            <a:headEnd/>
            <a:tailEnd/>
          </a:ln>
        </p:spPr>
        <p:txBody>
          <a:bodyPr>
            <a:spAutoFit/>
          </a:bodyPr>
          <a:lstStyle/>
          <a:p>
            <a:pPr eaLnBrk="0" hangingPunct="0">
              <a:spcBef>
                <a:spcPct val="50000"/>
              </a:spcBef>
            </a:pPr>
            <a:r>
              <a:rPr lang="en-US" sz="5400">
                <a:latin typeface="Arial" charset="0"/>
              </a:rPr>
              <a:t>         </a:t>
            </a:r>
            <a:r>
              <a:rPr lang="en-US" sz="5400" b="1">
                <a:solidFill>
                  <a:srgbClr val="CC3300"/>
                </a:solidFill>
                <a:latin typeface="Arial" charset="0"/>
              </a:rPr>
              <a:t>MÔN :  ĐỊA LÝ</a:t>
            </a:r>
          </a:p>
          <a:p>
            <a:pPr eaLnBrk="0" hangingPunct="0">
              <a:spcBef>
                <a:spcPct val="50000"/>
              </a:spcBef>
            </a:pPr>
            <a:r>
              <a:rPr lang="en-US" sz="5400">
                <a:solidFill>
                  <a:srgbClr val="CC3300"/>
                </a:solidFill>
                <a:latin typeface="Arial" charset="0"/>
              </a:rPr>
              <a:t>         </a:t>
            </a:r>
            <a:r>
              <a:rPr lang="en-US" sz="5400" b="1">
                <a:solidFill>
                  <a:srgbClr val="CC3300"/>
                </a:solidFill>
                <a:latin typeface="Arial" charset="0"/>
              </a:rPr>
              <a:t>LỚP   :  5</a:t>
            </a:r>
          </a:p>
          <a:p>
            <a:pPr eaLnBrk="0" hangingPunct="0">
              <a:spcBef>
                <a:spcPct val="50000"/>
              </a:spcBef>
            </a:pPr>
            <a:r>
              <a:rPr lang="en-US" sz="5400" b="1">
                <a:solidFill>
                  <a:srgbClr val="CC3300"/>
                </a:solidFill>
                <a:latin typeface="Arial" charset="0"/>
              </a:rPr>
              <a:t>BÀI :  DÂN SỐ N</a:t>
            </a:r>
            <a:r>
              <a:rPr lang="vi-VN" sz="5400" b="1">
                <a:solidFill>
                  <a:srgbClr val="CC3300"/>
                </a:solidFill>
                <a:latin typeface="Arial" charset="0"/>
              </a:rPr>
              <a:t>Ư</a:t>
            </a:r>
            <a:r>
              <a:rPr lang="en-US" sz="5400" b="1">
                <a:solidFill>
                  <a:srgbClr val="CC3300"/>
                </a:solidFill>
                <a:latin typeface="Arial" charset="0"/>
              </a:rPr>
              <a:t>ỚC TA</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nodePh="1">
                                  <p:stCondLst>
                                    <p:cond delay="0"/>
                                  </p:stCondLst>
                                  <p:endCondLst>
                                    <p:cond evt="begin" delay="0">
                                      <p:tn val="5"/>
                                    </p:cond>
                                  </p:end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3000" fill="hold"/>
                                        <p:tgtEl>
                                          <p:spTgt spid="6148"/>
                                        </p:tgtEl>
                                        <p:attrNameLst>
                                          <p:attrName>ppt_x</p:attrName>
                                        </p:attrNameLst>
                                      </p:cBhvr>
                                      <p:tavLst>
                                        <p:tav tm="0">
                                          <p:val>
                                            <p:strVal val="#ppt_x"/>
                                          </p:val>
                                        </p:tav>
                                        <p:tav tm="100000">
                                          <p:val>
                                            <p:strVal val="#ppt_x"/>
                                          </p:val>
                                        </p:tav>
                                      </p:tavLst>
                                    </p:anim>
                                    <p:anim calcmode="lin" valueType="num">
                                      <p:cBhvr additive="base">
                                        <p:cTn id="8" dur="3000" fill="hold"/>
                                        <p:tgtEl>
                                          <p:spTgt spid="614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nodeType="clickEffect">
                                  <p:stCondLst>
                                    <p:cond delay="0"/>
                                  </p:stCondLst>
                                  <p:childTnLst>
                                    <p:set>
                                      <p:cBhvr>
                                        <p:cTn id="12" dur="1" fill="hold">
                                          <p:stCondLst>
                                            <p:cond delay="0"/>
                                          </p:stCondLst>
                                        </p:cTn>
                                        <p:tgtEl>
                                          <p:spTgt spid="6152"/>
                                        </p:tgtEl>
                                        <p:attrNameLst>
                                          <p:attrName>style.visibility</p:attrName>
                                        </p:attrNameLst>
                                      </p:cBhvr>
                                      <p:to>
                                        <p:strVal val="visible"/>
                                      </p:to>
                                    </p:set>
                                    <p:anim calcmode="lin" valueType="num">
                                      <p:cBhvr additive="base">
                                        <p:cTn id="13" dur="5000" fill="hold"/>
                                        <p:tgtEl>
                                          <p:spTgt spid="6152"/>
                                        </p:tgtEl>
                                        <p:attrNameLst>
                                          <p:attrName>ppt_x</p:attrName>
                                        </p:attrNameLst>
                                      </p:cBhvr>
                                      <p:tavLst>
                                        <p:tav tm="0">
                                          <p:val>
                                            <p:strVal val="#ppt_x"/>
                                          </p:val>
                                        </p:tav>
                                        <p:tav tm="100000">
                                          <p:val>
                                            <p:strVal val="#ppt_x"/>
                                          </p:val>
                                        </p:tav>
                                      </p:tavLst>
                                    </p:anim>
                                    <p:anim calcmode="lin" valueType="num">
                                      <p:cBhvr additive="base">
                                        <p:cTn id="14" dur="5000" fill="hold"/>
                                        <p:tgtEl>
                                          <p:spTgt spid="615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150"/>
                                        </p:tgtEl>
                                        <p:attrNameLst>
                                          <p:attrName>style.visibility</p:attrName>
                                        </p:attrNameLst>
                                      </p:cBhvr>
                                      <p:to>
                                        <p:strVal val="visible"/>
                                      </p:to>
                                    </p:set>
                                    <p:anim calcmode="lin" valueType="num">
                                      <p:cBhvr additive="base">
                                        <p:cTn id="19" dur="5000" fill="hold"/>
                                        <p:tgtEl>
                                          <p:spTgt spid="6150"/>
                                        </p:tgtEl>
                                        <p:attrNameLst>
                                          <p:attrName>ppt_x</p:attrName>
                                        </p:attrNameLst>
                                      </p:cBhvr>
                                      <p:tavLst>
                                        <p:tav tm="0">
                                          <p:val>
                                            <p:strVal val="#ppt_x"/>
                                          </p:val>
                                        </p:tav>
                                        <p:tav tm="100000">
                                          <p:val>
                                            <p:strVal val="#ppt_x"/>
                                          </p:val>
                                        </p:tav>
                                      </p:tavLst>
                                    </p:anim>
                                    <p:anim calcmode="lin" valueType="num">
                                      <p:cBhvr additive="base">
                                        <p:cTn id="20" dur="5000" fill="hold"/>
                                        <p:tgtEl>
                                          <p:spTgt spid="61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0" y="0"/>
            <a:ext cx="9144000" cy="1143000"/>
          </a:xfrm>
          <a:prstGeom prst="rect">
            <a:avLst/>
          </a:prstGeom>
          <a:gradFill rotWithShape="1">
            <a:gsLst>
              <a:gs pos="0">
                <a:srgbClr val="FFCC00"/>
              </a:gs>
              <a:gs pos="100000">
                <a:schemeClr val="bg1"/>
              </a:gs>
            </a:gsLst>
            <a:path path="rect">
              <a:fillToRect r="100000" b="100000"/>
            </a:path>
          </a:gradFill>
          <a:ln w="9525">
            <a:solidFill>
              <a:schemeClr val="tx1"/>
            </a:solidFill>
            <a:miter lim="800000"/>
            <a:headEnd/>
            <a:tailEnd/>
          </a:ln>
        </p:spPr>
        <p:txBody>
          <a:bodyPr wrap="none" anchor="ctr"/>
          <a:lstStyle/>
          <a:p>
            <a:pPr algn="ctr" eaLnBrk="0" hangingPunct="0"/>
            <a:r>
              <a:rPr lang="en-US" sz="4400" b="1">
                <a:solidFill>
                  <a:srgbClr val="CC0000"/>
                </a:solidFill>
                <a:latin typeface="Arial" charset="0"/>
              </a:rPr>
              <a:t>BÀI : DÂN SỐ N</a:t>
            </a:r>
            <a:r>
              <a:rPr lang="vi-VN" sz="4400" b="1">
                <a:solidFill>
                  <a:srgbClr val="CC0000"/>
                </a:solidFill>
                <a:latin typeface="Arial" charset="0"/>
              </a:rPr>
              <a:t>Ư</a:t>
            </a:r>
            <a:r>
              <a:rPr lang="en-US" sz="4400" b="1">
                <a:solidFill>
                  <a:srgbClr val="CC0000"/>
                </a:solidFill>
                <a:latin typeface="Arial" charset="0"/>
              </a:rPr>
              <a:t>ỚC TA</a:t>
            </a:r>
          </a:p>
        </p:txBody>
      </p:sp>
      <p:sp>
        <p:nvSpPr>
          <p:cNvPr id="7173" name="Rectangle 5"/>
          <p:cNvSpPr>
            <a:spLocks noChangeArrowheads="1"/>
          </p:cNvSpPr>
          <p:nvPr/>
        </p:nvSpPr>
        <p:spPr bwMode="auto">
          <a:xfrm rot="-5400000">
            <a:off x="-1714500" y="2847975"/>
            <a:ext cx="5638800" cy="2209800"/>
          </a:xfrm>
          <a:prstGeom prst="rect">
            <a:avLst/>
          </a:prstGeom>
          <a:gradFill rotWithShape="1">
            <a:gsLst>
              <a:gs pos="0">
                <a:schemeClr val="bg1"/>
              </a:gs>
              <a:gs pos="100000">
                <a:srgbClr val="FFCC00"/>
              </a:gs>
            </a:gsLst>
            <a:lin ang="0" scaled="1"/>
          </a:gradFill>
          <a:ln w="9525">
            <a:solidFill>
              <a:schemeClr val="tx1"/>
            </a:solidFill>
            <a:miter lim="800000"/>
            <a:headEnd/>
            <a:tailEnd/>
          </a:ln>
        </p:spPr>
        <p:txBody>
          <a:bodyPr vert="eaVert" wrap="none" anchor="ctr"/>
          <a:lstStyle/>
          <a:p>
            <a:pPr algn="ctr" eaLnBrk="0" hangingPunct="0"/>
            <a:endParaRPr lang="en-US">
              <a:latin typeface="Arial" charset="0"/>
            </a:endParaRPr>
          </a:p>
        </p:txBody>
      </p:sp>
      <p:sp>
        <p:nvSpPr>
          <p:cNvPr id="7174" name="Text Box 6"/>
          <p:cNvSpPr txBox="1">
            <a:spLocks noChangeArrowheads="1"/>
          </p:cNvSpPr>
          <p:nvPr/>
        </p:nvSpPr>
        <p:spPr bwMode="auto">
          <a:xfrm>
            <a:off x="0" y="1147763"/>
            <a:ext cx="2209800" cy="523875"/>
          </a:xfrm>
          <a:prstGeom prst="rect">
            <a:avLst/>
          </a:prstGeom>
          <a:solidFill>
            <a:srgbClr val="CC9900"/>
          </a:solidFill>
          <a:ln w="9525">
            <a:noFill/>
            <a:miter lim="800000"/>
            <a:headEnd/>
            <a:tailEnd/>
          </a:ln>
        </p:spPr>
        <p:txBody>
          <a:bodyPr>
            <a:spAutoFit/>
          </a:bodyPr>
          <a:lstStyle/>
          <a:p>
            <a:pPr eaLnBrk="0" hangingPunct="0">
              <a:spcBef>
                <a:spcPct val="50000"/>
              </a:spcBef>
            </a:pPr>
            <a:r>
              <a:rPr lang="en-US" sz="2800" b="1">
                <a:solidFill>
                  <a:srgbClr val="CC3300"/>
                </a:solidFill>
                <a:latin typeface="Arial" charset="0"/>
                <a:hlinkClick r:id="rId2" action="ppaction://hlinksldjump"/>
              </a:rPr>
              <a:t>1. </a:t>
            </a:r>
            <a:r>
              <a:rPr lang="en-US" sz="2800" b="1" u="sng">
                <a:solidFill>
                  <a:srgbClr val="CC3300"/>
                </a:solidFill>
                <a:latin typeface="Arial" charset="0"/>
                <a:hlinkClick r:id="rId2" action="ppaction://hlinksldjump"/>
              </a:rPr>
              <a:t>DÂN SỐ</a:t>
            </a:r>
            <a:r>
              <a:rPr lang="en-US" sz="2800">
                <a:solidFill>
                  <a:srgbClr val="CC3300"/>
                </a:solidFill>
                <a:latin typeface="Arial" charset="0"/>
                <a:hlinkClick r:id="rId2" action="ppaction://hlinksldjump"/>
              </a:rPr>
              <a:t>:</a:t>
            </a:r>
            <a:endParaRPr lang="en-US" sz="2800">
              <a:solidFill>
                <a:srgbClr val="CC3300"/>
              </a:solidFill>
              <a:latin typeface="Arial" charset="0"/>
            </a:endParaRPr>
          </a:p>
        </p:txBody>
      </p:sp>
      <p:sp>
        <p:nvSpPr>
          <p:cNvPr id="7175" name="Text Box 7"/>
          <p:cNvSpPr txBox="1">
            <a:spLocks noChangeArrowheads="1"/>
          </p:cNvSpPr>
          <p:nvPr/>
        </p:nvSpPr>
        <p:spPr bwMode="auto">
          <a:xfrm>
            <a:off x="2209800" y="1371600"/>
            <a:ext cx="7162800" cy="1384300"/>
          </a:xfrm>
          <a:prstGeom prst="rect">
            <a:avLst/>
          </a:prstGeom>
          <a:noFill/>
          <a:ln w="9525">
            <a:noFill/>
            <a:miter lim="800000"/>
            <a:headEnd/>
            <a:tailEnd/>
          </a:ln>
        </p:spPr>
        <p:txBody>
          <a:bodyPr>
            <a:spAutoFit/>
          </a:bodyPr>
          <a:lstStyle/>
          <a:p>
            <a:pPr eaLnBrk="0" hangingPunct="0">
              <a:spcBef>
                <a:spcPct val="50000"/>
              </a:spcBef>
            </a:pPr>
            <a:r>
              <a:rPr lang="en-US" sz="2800" b="1" i="1">
                <a:solidFill>
                  <a:srgbClr val="FF9900"/>
                </a:solidFill>
                <a:latin typeface="Arial" charset="0"/>
              </a:rPr>
              <a:t>       </a:t>
            </a:r>
            <a:r>
              <a:rPr lang="en-US" sz="2800" b="1" i="1">
                <a:solidFill>
                  <a:srgbClr val="FF0000"/>
                </a:solidFill>
                <a:latin typeface="Arial" charset="0"/>
              </a:rPr>
              <a:t>N</a:t>
            </a:r>
            <a:r>
              <a:rPr lang="vi-VN" sz="2800" b="1" i="1">
                <a:solidFill>
                  <a:srgbClr val="FF0000"/>
                </a:solidFill>
                <a:latin typeface="Arial" charset="0"/>
              </a:rPr>
              <a:t>ư</a:t>
            </a:r>
            <a:r>
              <a:rPr lang="en-US" sz="2800" b="1" i="1">
                <a:solidFill>
                  <a:srgbClr val="FF0000"/>
                </a:solidFill>
                <a:latin typeface="Arial" charset="0"/>
              </a:rPr>
              <a:t>ớc ta có diện tích vào loại trung bình nh</a:t>
            </a:r>
            <a:r>
              <a:rPr lang="vi-VN" sz="2800" b="1" i="1">
                <a:solidFill>
                  <a:srgbClr val="FF0000"/>
                </a:solidFill>
                <a:latin typeface="Arial" charset="0"/>
              </a:rPr>
              <a:t>ư</a:t>
            </a:r>
            <a:r>
              <a:rPr lang="en-US" sz="2800" b="1" i="1">
                <a:solidFill>
                  <a:srgbClr val="FF0000"/>
                </a:solidFill>
                <a:latin typeface="Arial" charset="0"/>
              </a:rPr>
              <a:t>ng dân số lại thuộc hàng các n</a:t>
            </a:r>
            <a:r>
              <a:rPr lang="vi-VN" sz="2800" b="1" i="1">
                <a:solidFill>
                  <a:srgbClr val="FF0000"/>
                </a:solidFill>
                <a:latin typeface="Arial" charset="0"/>
              </a:rPr>
              <a:t>ư</a:t>
            </a:r>
            <a:r>
              <a:rPr lang="en-US" sz="2800" b="1" i="1">
                <a:solidFill>
                  <a:srgbClr val="FF0000"/>
                </a:solidFill>
                <a:latin typeface="Arial" charset="0"/>
              </a:rPr>
              <a:t>ớc </a:t>
            </a:r>
            <a:r>
              <a:rPr lang="vi-VN" sz="2800" b="1" i="1">
                <a:solidFill>
                  <a:srgbClr val="FF0000"/>
                </a:solidFill>
                <a:latin typeface="Arial" charset="0"/>
              </a:rPr>
              <a:t>đ</a:t>
            </a:r>
            <a:r>
              <a:rPr lang="en-US" sz="2800" b="1" i="1">
                <a:solidFill>
                  <a:srgbClr val="FF0000"/>
                </a:solidFill>
                <a:latin typeface="Arial" charset="0"/>
              </a:rPr>
              <a:t>ông dân trên thế giới.</a:t>
            </a:r>
          </a:p>
        </p:txBody>
      </p:sp>
      <p:sp>
        <p:nvSpPr>
          <p:cNvPr id="7176" name="Text Box 8"/>
          <p:cNvSpPr txBox="1">
            <a:spLocks noChangeArrowheads="1"/>
          </p:cNvSpPr>
          <p:nvPr/>
        </p:nvSpPr>
        <p:spPr bwMode="auto">
          <a:xfrm>
            <a:off x="0" y="2971800"/>
            <a:ext cx="2362200" cy="954088"/>
          </a:xfrm>
          <a:prstGeom prst="rect">
            <a:avLst/>
          </a:prstGeom>
          <a:noFill/>
          <a:ln w="9525">
            <a:noFill/>
            <a:miter lim="800000"/>
            <a:headEnd/>
            <a:tailEnd/>
          </a:ln>
        </p:spPr>
        <p:txBody>
          <a:bodyPr>
            <a:spAutoFit/>
          </a:bodyPr>
          <a:lstStyle/>
          <a:p>
            <a:pPr eaLnBrk="0" hangingPunct="0">
              <a:spcBef>
                <a:spcPct val="50000"/>
              </a:spcBef>
            </a:pPr>
            <a:r>
              <a:rPr lang="en-US" sz="2800" b="1">
                <a:solidFill>
                  <a:schemeClr val="bg2"/>
                </a:solidFill>
                <a:latin typeface="Arial" charset="0"/>
                <a:hlinkClick r:id="rId3" action="ppaction://hlinksldjump"/>
              </a:rPr>
              <a:t>2.GIA TĂNG  DÂN SỐ :</a:t>
            </a:r>
            <a:endParaRPr lang="en-US" sz="2800" b="1">
              <a:solidFill>
                <a:schemeClr val="bg2"/>
              </a:solidFill>
              <a:latin typeface="Arial" charset="0"/>
            </a:endParaRPr>
          </a:p>
        </p:txBody>
      </p:sp>
      <p:sp>
        <p:nvSpPr>
          <p:cNvPr id="7177" name="Text Box 9"/>
          <p:cNvSpPr txBox="1">
            <a:spLocks noChangeArrowheads="1"/>
          </p:cNvSpPr>
          <p:nvPr/>
        </p:nvSpPr>
        <p:spPr bwMode="auto">
          <a:xfrm>
            <a:off x="2286000" y="3048000"/>
            <a:ext cx="7086600" cy="1384300"/>
          </a:xfrm>
          <a:prstGeom prst="rect">
            <a:avLst/>
          </a:prstGeom>
          <a:noFill/>
          <a:ln w="9525">
            <a:noFill/>
            <a:miter lim="800000"/>
            <a:headEnd/>
            <a:tailEnd/>
          </a:ln>
        </p:spPr>
        <p:txBody>
          <a:bodyPr>
            <a:spAutoFit/>
          </a:bodyPr>
          <a:lstStyle/>
          <a:p>
            <a:pPr eaLnBrk="0" hangingPunct="0">
              <a:spcBef>
                <a:spcPct val="50000"/>
              </a:spcBef>
            </a:pPr>
            <a:r>
              <a:rPr lang="en-US" sz="2800" b="1" i="1">
                <a:solidFill>
                  <a:srgbClr val="FF9900"/>
                </a:solidFill>
                <a:latin typeface="Arial" charset="0"/>
              </a:rPr>
              <a:t>   </a:t>
            </a:r>
            <a:r>
              <a:rPr lang="en-US" sz="2800" b="1" i="1">
                <a:solidFill>
                  <a:srgbClr val="FF0000"/>
                </a:solidFill>
                <a:latin typeface="Arial" charset="0"/>
              </a:rPr>
              <a:t>Dân số n</a:t>
            </a:r>
            <a:r>
              <a:rPr lang="vi-VN" sz="2800" b="1" i="1">
                <a:solidFill>
                  <a:srgbClr val="FF0000"/>
                </a:solidFill>
                <a:latin typeface="Arial" charset="0"/>
              </a:rPr>
              <a:t>ư</a:t>
            </a:r>
            <a:r>
              <a:rPr lang="en-US" sz="2800" b="1" i="1">
                <a:solidFill>
                  <a:srgbClr val="FF0000"/>
                </a:solidFill>
                <a:latin typeface="Arial" charset="0"/>
              </a:rPr>
              <a:t>ớc ta t</a:t>
            </a:r>
            <a:r>
              <a:rPr lang="vi-VN" sz="2800" b="1" i="1">
                <a:solidFill>
                  <a:srgbClr val="FF0000"/>
                </a:solidFill>
                <a:latin typeface="Arial" charset="0"/>
              </a:rPr>
              <a:t>ă</a:t>
            </a:r>
            <a:r>
              <a:rPr lang="en-US" sz="2800" b="1" i="1">
                <a:solidFill>
                  <a:srgbClr val="FF0000"/>
                </a:solidFill>
                <a:latin typeface="Arial" charset="0"/>
              </a:rPr>
              <a:t>ng nhanh, bình quân mỗi n</a:t>
            </a:r>
            <a:r>
              <a:rPr lang="vi-VN" sz="2800" b="1" i="1">
                <a:solidFill>
                  <a:srgbClr val="FF0000"/>
                </a:solidFill>
                <a:latin typeface="Arial" charset="0"/>
              </a:rPr>
              <a:t>ă</a:t>
            </a:r>
            <a:r>
              <a:rPr lang="en-US" sz="2800" b="1" i="1">
                <a:solidFill>
                  <a:srgbClr val="FF0000"/>
                </a:solidFill>
                <a:latin typeface="Arial" charset="0"/>
              </a:rPr>
              <a:t>m t</a:t>
            </a:r>
            <a:r>
              <a:rPr lang="vi-VN" sz="2800" b="1" i="1">
                <a:solidFill>
                  <a:srgbClr val="FF0000"/>
                </a:solidFill>
                <a:latin typeface="Arial" charset="0"/>
              </a:rPr>
              <a:t>ă</a:t>
            </a:r>
            <a:r>
              <a:rPr lang="en-US" sz="2800" b="1" i="1">
                <a:solidFill>
                  <a:srgbClr val="FF0000"/>
                </a:solidFill>
                <a:latin typeface="Arial" charset="0"/>
              </a:rPr>
              <a:t>ng thêm khoảng trên một triệu ng</a:t>
            </a:r>
            <a:r>
              <a:rPr lang="vi-VN" sz="2800" b="1" i="1">
                <a:solidFill>
                  <a:srgbClr val="FF0000"/>
                </a:solidFill>
                <a:latin typeface="Arial" charset="0"/>
              </a:rPr>
              <a:t>ư</a:t>
            </a:r>
            <a:r>
              <a:rPr lang="en-US" sz="2800" b="1" i="1">
                <a:solidFill>
                  <a:srgbClr val="FF0000"/>
                </a:solidFill>
                <a:latin typeface="Arial" charset="0"/>
              </a:rPr>
              <a:t>ời.</a:t>
            </a:r>
          </a:p>
        </p:txBody>
      </p:sp>
      <p:sp>
        <p:nvSpPr>
          <p:cNvPr id="7178" name="Text Box 10"/>
          <p:cNvSpPr txBox="1">
            <a:spLocks noChangeArrowheads="1"/>
          </p:cNvSpPr>
          <p:nvPr/>
        </p:nvSpPr>
        <p:spPr bwMode="auto">
          <a:xfrm>
            <a:off x="0" y="4648200"/>
            <a:ext cx="2362200" cy="523875"/>
          </a:xfrm>
          <a:prstGeom prst="rect">
            <a:avLst/>
          </a:prstGeom>
          <a:noFill/>
          <a:ln w="9525">
            <a:noFill/>
            <a:miter lim="800000"/>
            <a:headEnd/>
            <a:tailEnd/>
          </a:ln>
        </p:spPr>
        <p:txBody>
          <a:bodyPr>
            <a:spAutoFit/>
          </a:bodyPr>
          <a:lstStyle/>
          <a:p>
            <a:pPr eaLnBrk="0" hangingPunct="0">
              <a:spcBef>
                <a:spcPct val="50000"/>
              </a:spcBef>
            </a:pPr>
            <a:r>
              <a:rPr lang="en-US" sz="2800" b="1">
                <a:solidFill>
                  <a:srgbClr val="FF0000"/>
                </a:solidFill>
                <a:latin typeface="Arial" charset="0"/>
                <a:hlinkClick r:id="rId4" action="ppaction://hlinksldjump"/>
              </a:rPr>
              <a:t>3.HẬU QUẢ:</a:t>
            </a:r>
            <a:endParaRPr lang="en-US" sz="2800" b="1">
              <a:solidFill>
                <a:srgbClr val="FF0000"/>
              </a:solidFill>
              <a:latin typeface="Arial" charset="0"/>
            </a:endParaRPr>
          </a:p>
        </p:txBody>
      </p:sp>
      <p:sp>
        <p:nvSpPr>
          <p:cNvPr id="7179" name="Text Box 11"/>
          <p:cNvSpPr txBox="1">
            <a:spLocks noChangeArrowheads="1"/>
          </p:cNvSpPr>
          <p:nvPr/>
        </p:nvSpPr>
        <p:spPr bwMode="auto">
          <a:xfrm>
            <a:off x="2286000" y="4724400"/>
            <a:ext cx="7086600" cy="954088"/>
          </a:xfrm>
          <a:prstGeom prst="rect">
            <a:avLst/>
          </a:prstGeom>
          <a:noFill/>
          <a:ln w="9525">
            <a:noFill/>
            <a:miter lim="800000"/>
            <a:headEnd/>
            <a:tailEnd/>
          </a:ln>
        </p:spPr>
        <p:txBody>
          <a:bodyPr>
            <a:spAutoFit/>
          </a:bodyPr>
          <a:lstStyle/>
          <a:p>
            <a:pPr eaLnBrk="0" hangingPunct="0">
              <a:spcBef>
                <a:spcPct val="50000"/>
              </a:spcBef>
            </a:pPr>
            <a:r>
              <a:rPr lang="en-US" sz="2800" b="1" i="1">
                <a:solidFill>
                  <a:srgbClr val="FF9900"/>
                </a:solidFill>
                <a:latin typeface="Arial" charset="0"/>
              </a:rPr>
              <a:t>    </a:t>
            </a:r>
            <a:r>
              <a:rPr lang="en-US" sz="2800" b="1" i="1">
                <a:solidFill>
                  <a:srgbClr val="FF0000"/>
                </a:solidFill>
                <a:latin typeface="Arial" charset="0"/>
              </a:rPr>
              <a:t>Dân số n</a:t>
            </a:r>
            <a:r>
              <a:rPr lang="vi-VN" sz="2800" b="1" i="1">
                <a:solidFill>
                  <a:srgbClr val="FF0000"/>
                </a:solidFill>
                <a:latin typeface="Arial" charset="0"/>
              </a:rPr>
              <a:t>ư</a:t>
            </a:r>
            <a:r>
              <a:rPr lang="en-US" sz="2800" b="1" i="1">
                <a:solidFill>
                  <a:srgbClr val="FF0000"/>
                </a:solidFill>
                <a:latin typeface="Arial" charset="0"/>
              </a:rPr>
              <a:t>ớc ta t</a:t>
            </a:r>
            <a:r>
              <a:rPr lang="vi-VN" sz="2800" b="1" i="1">
                <a:solidFill>
                  <a:srgbClr val="FF0000"/>
                </a:solidFill>
                <a:latin typeface="Arial" charset="0"/>
              </a:rPr>
              <a:t>ă</a:t>
            </a:r>
            <a:r>
              <a:rPr lang="en-US" sz="2800" b="1" i="1">
                <a:solidFill>
                  <a:srgbClr val="FF0000"/>
                </a:solidFill>
                <a:latin typeface="Arial" charset="0"/>
              </a:rPr>
              <a:t>ng nhanh gây nhiều khó kh</a:t>
            </a:r>
            <a:r>
              <a:rPr lang="vi-VN" sz="2800" b="1" i="1">
                <a:solidFill>
                  <a:srgbClr val="FF0000"/>
                </a:solidFill>
                <a:latin typeface="Arial" charset="0"/>
              </a:rPr>
              <a:t>ă</a:t>
            </a:r>
            <a:r>
              <a:rPr lang="en-US" sz="2800" b="1" i="1">
                <a:solidFill>
                  <a:srgbClr val="FF0000"/>
                </a:solidFill>
                <a:latin typeface="Arial" charset="0"/>
              </a:rPr>
              <a:t>n cho việc nâng cao </a:t>
            </a:r>
            <a:r>
              <a:rPr lang="vi-VN" sz="2800" b="1" i="1">
                <a:solidFill>
                  <a:srgbClr val="FF0000"/>
                </a:solidFill>
                <a:latin typeface="Arial" charset="0"/>
              </a:rPr>
              <a:t>đ</a:t>
            </a:r>
            <a:r>
              <a:rPr lang="en-US" sz="2800" b="1" i="1">
                <a:solidFill>
                  <a:srgbClr val="FF0000"/>
                </a:solidFill>
                <a:latin typeface="Arial" charset="0"/>
              </a:rPr>
              <a:t>ời sống.</a:t>
            </a:r>
          </a:p>
        </p:txBody>
      </p:sp>
      <p:sp>
        <p:nvSpPr>
          <p:cNvPr id="7180" name="AutoShape 12"/>
          <p:cNvSpPr>
            <a:spLocks noChangeArrowheads="1"/>
          </p:cNvSpPr>
          <p:nvPr/>
        </p:nvSpPr>
        <p:spPr bwMode="auto">
          <a:xfrm>
            <a:off x="2743200" y="5410200"/>
            <a:ext cx="5486400" cy="1447800"/>
          </a:xfrm>
          <a:prstGeom prst="irregularSeal2">
            <a:avLst/>
          </a:prstGeom>
          <a:solidFill>
            <a:schemeClr val="accent1"/>
          </a:solidFill>
          <a:ln w="9525">
            <a:solidFill>
              <a:schemeClr val="tx1"/>
            </a:solidFill>
            <a:miter lim="800000"/>
            <a:headEnd/>
            <a:tailEnd/>
          </a:ln>
        </p:spPr>
        <p:txBody>
          <a:bodyPr wrap="none" anchor="ctr"/>
          <a:lstStyle/>
          <a:p>
            <a:pPr algn="ctr" eaLnBrk="0" hangingPunct="0"/>
            <a:r>
              <a:rPr lang="en-US" b="1" i="1">
                <a:solidFill>
                  <a:srgbClr val="FF0000"/>
                </a:solidFill>
                <a:latin typeface="Arial" charset="0"/>
              </a:rPr>
              <a:t>Cần thực hiện tốt</a:t>
            </a:r>
          </a:p>
          <a:p>
            <a:pPr algn="ctr" eaLnBrk="0" hangingPunct="0"/>
            <a:r>
              <a:rPr lang="en-US" b="1" i="1">
                <a:solidFill>
                  <a:srgbClr val="FF0000"/>
                </a:solidFill>
                <a:latin typeface="Arial" charset="0"/>
              </a:rPr>
              <a:t> công tác kế hoạch hoá gia </a:t>
            </a:r>
            <a:r>
              <a:rPr lang="vi-VN" b="1" i="1">
                <a:solidFill>
                  <a:srgbClr val="FF0000"/>
                </a:solidFill>
                <a:latin typeface="Arial" charset="0"/>
              </a:rPr>
              <a:t>đ</a:t>
            </a:r>
            <a:r>
              <a:rPr lang="en-US" b="1" i="1">
                <a:solidFill>
                  <a:srgbClr val="FF0000"/>
                </a:solidFill>
                <a:latin typeface="Arial" charset="0"/>
              </a:rPr>
              <a:t>ình</a:t>
            </a:r>
          </a:p>
        </p:txBody>
      </p:sp>
      <p:sp>
        <p:nvSpPr>
          <p:cNvPr id="5131" name="AutoShape 14">
            <a:hlinkClick r:id="rId5" action="ppaction://hlinksldjump" highlightClick="1"/>
          </p:cNvPr>
          <p:cNvSpPr>
            <a:spLocks noChangeArrowheads="1"/>
          </p:cNvSpPr>
          <p:nvPr/>
        </p:nvSpPr>
        <p:spPr bwMode="auto">
          <a:xfrm>
            <a:off x="304800" y="6324600"/>
            <a:ext cx="838200" cy="533400"/>
          </a:xfrm>
          <a:prstGeom prst="actionButtonForwardNext">
            <a:avLst/>
          </a:prstGeom>
          <a:solidFill>
            <a:schemeClr val="accent1"/>
          </a:solidFill>
          <a:ln w="9525">
            <a:noFill/>
            <a:miter lim="800000"/>
            <a:headEnd/>
            <a:tailEnd/>
          </a:ln>
        </p:spPr>
        <p:txBody>
          <a:bodyPr wrap="none" anchor="ctr"/>
          <a:lstStyle/>
          <a:p>
            <a:endParaRPr lang="en-US">
              <a:latin typeface="Arial"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slide(fromBottom)">
                                      <p:cBhvr>
                                        <p:cTn id="7" dur="3000"/>
                                        <p:tgtEl>
                                          <p:spTgt spid="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173"/>
                                        </p:tgtEl>
                                        <p:attrNameLst>
                                          <p:attrName>style.visibility</p:attrName>
                                        </p:attrNameLst>
                                      </p:cBhvr>
                                      <p:to>
                                        <p:strVal val="visible"/>
                                      </p:to>
                                    </p:set>
                                    <p:anim calcmode="lin" valueType="num">
                                      <p:cBhvr additive="base">
                                        <p:cTn id="12" dur="500" fill="hold"/>
                                        <p:tgtEl>
                                          <p:spTgt spid="7173"/>
                                        </p:tgtEl>
                                        <p:attrNameLst>
                                          <p:attrName>ppt_x</p:attrName>
                                        </p:attrNameLst>
                                      </p:cBhvr>
                                      <p:tavLst>
                                        <p:tav tm="0">
                                          <p:val>
                                            <p:strVal val="#ppt_x"/>
                                          </p:val>
                                        </p:tav>
                                        <p:tav tm="100000">
                                          <p:val>
                                            <p:strVal val="#ppt_x"/>
                                          </p:val>
                                        </p:tav>
                                      </p:tavLst>
                                    </p:anim>
                                    <p:anim calcmode="lin" valueType="num">
                                      <p:cBhvr additive="base">
                                        <p:cTn id="13" dur="500" fill="hold"/>
                                        <p:tgtEl>
                                          <p:spTgt spid="717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174"/>
                                        </p:tgtEl>
                                        <p:attrNameLst>
                                          <p:attrName>style.visibility</p:attrName>
                                        </p:attrNameLst>
                                      </p:cBhvr>
                                      <p:to>
                                        <p:strVal val="visible"/>
                                      </p:to>
                                    </p:set>
                                    <p:anim calcmode="lin" valueType="num">
                                      <p:cBhvr additive="base">
                                        <p:cTn id="18" dur="500" fill="hold"/>
                                        <p:tgtEl>
                                          <p:spTgt spid="7174"/>
                                        </p:tgtEl>
                                        <p:attrNameLst>
                                          <p:attrName>ppt_x</p:attrName>
                                        </p:attrNameLst>
                                      </p:cBhvr>
                                      <p:tavLst>
                                        <p:tav tm="0">
                                          <p:val>
                                            <p:strVal val="#ppt_x"/>
                                          </p:val>
                                        </p:tav>
                                        <p:tav tm="100000">
                                          <p:val>
                                            <p:strVal val="#ppt_x"/>
                                          </p:val>
                                        </p:tav>
                                      </p:tavLst>
                                    </p:anim>
                                    <p:anim calcmode="lin" valueType="num">
                                      <p:cBhvr additive="base">
                                        <p:cTn id="19"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7175"/>
                                        </p:tgtEl>
                                        <p:attrNameLst>
                                          <p:attrName>style.visibility</p:attrName>
                                        </p:attrNameLst>
                                      </p:cBhvr>
                                      <p:to>
                                        <p:strVal val="visible"/>
                                      </p:to>
                                    </p:set>
                                    <p:animEffect transition="in" filter="wheel(4)">
                                      <p:cBhvr>
                                        <p:cTn id="24" dur="2000"/>
                                        <p:tgtEl>
                                          <p:spTgt spid="717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7176">
                                            <p:txEl>
                                              <p:pRg st="0" end="0"/>
                                            </p:txEl>
                                          </p:spTgt>
                                        </p:tgtEl>
                                        <p:attrNameLst>
                                          <p:attrName>style.visibility</p:attrName>
                                        </p:attrNameLst>
                                      </p:cBhvr>
                                      <p:to>
                                        <p:strVal val="visible"/>
                                      </p:to>
                                    </p:set>
                                    <p:anim calcmode="lin" valueType="num">
                                      <p:cBhvr additive="base">
                                        <p:cTn id="29" dur="500" fill="hold"/>
                                        <p:tgtEl>
                                          <p:spTgt spid="7176">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17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ntr" presetSubtype="4" fill="hold" grpId="0" nodeType="clickEffect">
                                  <p:stCondLst>
                                    <p:cond delay="0"/>
                                  </p:stCondLst>
                                  <p:childTnLst>
                                    <p:set>
                                      <p:cBhvr>
                                        <p:cTn id="34" dur="1" fill="hold">
                                          <p:stCondLst>
                                            <p:cond delay="0"/>
                                          </p:stCondLst>
                                        </p:cTn>
                                        <p:tgtEl>
                                          <p:spTgt spid="7177"/>
                                        </p:tgtEl>
                                        <p:attrNameLst>
                                          <p:attrName>style.visibility</p:attrName>
                                        </p:attrNameLst>
                                      </p:cBhvr>
                                      <p:to>
                                        <p:strVal val="visible"/>
                                      </p:to>
                                    </p:set>
                                    <p:animEffect transition="in" filter="wheel(4)">
                                      <p:cBhvr>
                                        <p:cTn id="35" dur="2000"/>
                                        <p:tgtEl>
                                          <p:spTgt spid="717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nodeType="clickEffect">
                                  <p:stCondLst>
                                    <p:cond delay="0"/>
                                  </p:stCondLst>
                                  <p:childTnLst>
                                    <p:set>
                                      <p:cBhvr>
                                        <p:cTn id="39" dur="1" fill="hold">
                                          <p:stCondLst>
                                            <p:cond delay="0"/>
                                          </p:stCondLst>
                                        </p:cTn>
                                        <p:tgtEl>
                                          <p:spTgt spid="7178">
                                            <p:txEl>
                                              <p:pRg st="0" end="0"/>
                                            </p:txEl>
                                          </p:spTgt>
                                        </p:tgtEl>
                                        <p:attrNameLst>
                                          <p:attrName>style.visibility</p:attrName>
                                        </p:attrNameLst>
                                      </p:cBhvr>
                                      <p:to>
                                        <p:strVal val="visible"/>
                                      </p:to>
                                    </p:set>
                                    <p:anim calcmode="lin" valueType="num">
                                      <p:cBhvr additive="base">
                                        <p:cTn id="40" dur="500" fill="hold"/>
                                        <p:tgtEl>
                                          <p:spTgt spid="7178">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71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1" presetClass="entr" presetSubtype="4" fill="hold" grpId="0" nodeType="clickEffect">
                                  <p:stCondLst>
                                    <p:cond delay="0"/>
                                  </p:stCondLst>
                                  <p:childTnLst>
                                    <p:set>
                                      <p:cBhvr>
                                        <p:cTn id="45" dur="1" fill="hold">
                                          <p:stCondLst>
                                            <p:cond delay="0"/>
                                          </p:stCondLst>
                                        </p:cTn>
                                        <p:tgtEl>
                                          <p:spTgt spid="7179"/>
                                        </p:tgtEl>
                                        <p:attrNameLst>
                                          <p:attrName>style.visibility</p:attrName>
                                        </p:attrNameLst>
                                      </p:cBhvr>
                                      <p:to>
                                        <p:strVal val="visible"/>
                                      </p:to>
                                    </p:set>
                                    <p:animEffect transition="in" filter="wheel(4)">
                                      <p:cBhvr>
                                        <p:cTn id="46" dur="2000"/>
                                        <p:tgtEl>
                                          <p:spTgt spid="717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1" presetClass="entr" presetSubtype="4" fill="hold" grpId="0" nodeType="clickEffect">
                                  <p:stCondLst>
                                    <p:cond delay="0"/>
                                  </p:stCondLst>
                                  <p:childTnLst>
                                    <p:set>
                                      <p:cBhvr>
                                        <p:cTn id="50" dur="1" fill="hold">
                                          <p:stCondLst>
                                            <p:cond delay="0"/>
                                          </p:stCondLst>
                                        </p:cTn>
                                        <p:tgtEl>
                                          <p:spTgt spid="7180"/>
                                        </p:tgtEl>
                                        <p:attrNameLst>
                                          <p:attrName>style.visibility</p:attrName>
                                        </p:attrNameLst>
                                      </p:cBhvr>
                                      <p:to>
                                        <p:strVal val="visible"/>
                                      </p:to>
                                    </p:set>
                                    <p:animEffect transition="in" filter="wheel(4)">
                                      <p:cBhvr>
                                        <p:cTn id="51" dur="2000"/>
                                        <p:tgtEl>
                                          <p:spTgt spid="7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3" grpId="0" animBg="1"/>
      <p:bldP spid="7174" grpId="0" animBg="1"/>
      <p:bldP spid="7175" grpId="0"/>
      <p:bldP spid="7177" grpId="0"/>
      <p:bldP spid="7179" grpId="0"/>
      <p:bldP spid="718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534400" cy="6858000"/>
          </a:xfrm>
        </p:spPr>
        <p:txBody>
          <a:bodyPr/>
          <a:lstStyle/>
          <a:p>
            <a:pPr eaLnBrk="1" hangingPunct="1">
              <a:defRPr/>
            </a:pPr>
            <a:endParaRPr lang="en-US" smtClean="0">
              <a:latin typeface="Arial"/>
            </a:endParaRPr>
          </a:p>
        </p:txBody>
      </p:sp>
      <p:sp>
        <p:nvSpPr>
          <p:cNvPr id="9220" name="Rectangle 4"/>
          <p:cNvSpPr>
            <a:spLocks noRot="1" noChangeArrowheads="1"/>
          </p:cNvSpPr>
          <p:nvPr/>
        </p:nvSpPr>
        <p:spPr bwMode="auto">
          <a:xfrm>
            <a:off x="457200" y="685800"/>
            <a:ext cx="8385175" cy="1431925"/>
          </a:xfrm>
          <a:prstGeom prst="rect">
            <a:avLst/>
          </a:prstGeom>
          <a:noFill/>
          <a:ln w="9525">
            <a:noFill/>
            <a:miter lim="800000"/>
            <a:headEnd/>
            <a:tailEnd/>
          </a:ln>
          <a:effectLst/>
        </p:spPr>
        <p:txBody>
          <a:bodyPr anchor="ctr"/>
          <a:lstStyle/>
          <a:p>
            <a:pPr>
              <a:defRPr/>
            </a:pPr>
            <a:r>
              <a:rPr lang="en-US" sz="2400">
                <a:solidFill>
                  <a:srgbClr val="FF0066"/>
                </a:solidFill>
                <a:effectLst>
                  <a:outerShdw blurRad="38100" dist="38100" dir="2700000" algn="tl">
                    <a:srgbClr val="000000"/>
                  </a:outerShdw>
                </a:effectLst>
                <a:latin typeface="Arial"/>
              </a:rPr>
              <a:t>Dựa vào bảng số liệu d</a:t>
            </a:r>
            <a:r>
              <a:rPr lang="vi-VN" sz="2400">
                <a:solidFill>
                  <a:srgbClr val="FF0066"/>
                </a:solidFill>
                <a:effectLst>
                  <a:outerShdw blurRad="38100" dist="38100" dir="2700000" algn="tl">
                    <a:srgbClr val="000000"/>
                  </a:outerShdw>
                </a:effectLst>
                <a:latin typeface="Arial"/>
              </a:rPr>
              <a:t>ư</a:t>
            </a:r>
            <a:r>
              <a:rPr lang="en-US" sz="2400">
                <a:solidFill>
                  <a:srgbClr val="FF0066"/>
                </a:solidFill>
                <a:effectLst>
                  <a:outerShdw blurRad="38100" dist="38100" dir="2700000" algn="tl">
                    <a:srgbClr val="000000"/>
                  </a:outerShdw>
                </a:effectLst>
                <a:latin typeface="Arial"/>
              </a:rPr>
              <a:t>ới </a:t>
            </a:r>
            <a:r>
              <a:rPr lang="vi-VN" sz="2400">
                <a:solidFill>
                  <a:srgbClr val="FF0066"/>
                </a:solidFill>
                <a:effectLst>
                  <a:outerShdw blurRad="38100" dist="38100" dir="2700000" algn="tl">
                    <a:srgbClr val="000000"/>
                  </a:outerShdw>
                </a:effectLst>
                <a:latin typeface="Arial"/>
              </a:rPr>
              <a:t>đ</a:t>
            </a:r>
            <a:r>
              <a:rPr lang="en-US" sz="2400">
                <a:solidFill>
                  <a:srgbClr val="FF0066"/>
                </a:solidFill>
                <a:effectLst>
                  <a:outerShdw blurRad="38100" dist="38100" dir="2700000" algn="tl">
                    <a:srgbClr val="000000"/>
                  </a:outerShdw>
                </a:effectLst>
                <a:latin typeface="Arial"/>
              </a:rPr>
              <a:t>ây, em hãy cho biết :</a:t>
            </a:r>
            <a:br>
              <a:rPr lang="en-US" sz="2400">
                <a:solidFill>
                  <a:srgbClr val="FF0066"/>
                </a:solidFill>
                <a:effectLst>
                  <a:outerShdw blurRad="38100" dist="38100" dir="2700000" algn="tl">
                    <a:srgbClr val="000000"/>
                  </a:outerShdw>
                </a:effectLst>
                <a:latin typeface="Arial"/>
              </a:rPr>
            </a:br>
            <a:r>
              <a:rPr lang="en-US" sz="2400">
                <a:solidFill>
                  <a:srgbClr val="FF0066"/>
                </a:solidFill>
                <a:effectLst>
                  <a:outerShdw blurRad="38100" dist="38100" dir="2700000" algn="tl">
                    <a:srgbClr val="000000"/>
                  </a:outerShdw>
                </a:effectLst>
                <a:latin typeface="Arial"/>
              </a:rPr>
              <a:t>+ N</a:t>
            </a:r>
            <a:r>
              <a:rPr lang="vi-VN" sz="2400">
                <a:solidFill>
                  <a:srgbClr val="FF0066"/>
                </a:solidFill>
                <a:effectLst>
                  <a:outerShdw blurRad="38100" dist="38100" dir="2700000" algn="tl">
                    <a:srgbClr val="000000"/>
                  </a:outerShdw>
                </a:effectLst>
                <a:latin typeface="Arial"/>
              </a:rPr>
              <a:t>ă</a:t>
            </a:r>
            <a:r>
              <a:rPr lang="en-US" sz="2400">
                <a:solidFill>
                  <a:srgbClr val="FF0066"/>
                </a:solidFill>
                <a:effectLst>
                  <a:outerShdw blurRad="38100" dist="38100" dir="2700000" algn="tl">
                    <a:srgbClr val="000000"/>
                  </a:outerShdw>
                </a:effectLst>
                <a:latin typeface="Arial"/>
              </a:rPr>
              <a:t>m 2004, n</a:t>
            </a:r>
            <a:r>
              <a:rPr lang="vi-VN" sz="2400">
                <a:solidFill>
                  <a:srgbClr val="FF0066"/>
                </a:solidFill>
                <a:effectLst>
                  <a:outerShdw blurRad="38100" dist="38100" dir="2700000" algn="tl">
                    <a:srgbClr val="000000"/>
                  </a:outerShdw>
                </a:effectLst>
                <a:latin typeface="Arial"/>
              </a:rPr>
              <a:t>ư</a:t>
            </a:r>
            <a:r>
              <a:rPr lang="en-US" sz="2400">
                <a:solidFill>
                  <a:srgbClr val="FF0066"/>
                </a:solidFill>
                <a:effectLst>
                  <a:outerShdw blurRad="38100" dist="38100" dir="2700000" algn="tl">
                    <a:srgbClr val="000000"/>
                  </a:outerShdw>
                </a:effectLst>
                <a:latin typeface="Arial"/>
              </a:rPr>
              <a:t>ớc ta có số dân là bao nhiêu ?</a:t>
            </a:r>
            <a:br>
              <a:rPr lang="en-US" sz="2400">
                <a:solidFill>
                  <a:srgbClr val="FF0066"/>
                </a:solidFill>
                <a:effectLst>
                  <a:outerShdw blurRad="38100" dist="38100" dir="2700000" algn="tl">
                    <a:srgbClr val="000000"/>
                  </a:outerShdw>
                </a:effectLst>
                <a:latin typeface="Arial"/>
              </a:rPr>
            </a:br>
            <a:r>
              <a:rPr lang="en-US" sz="2400">
                <a:solidFill>
                  <a:srgbClr val="FF0066"/>
                </a:solidFill>
                <a:effectLst>
                  <a:outerShdw blurRad="38100" dist="38100" dir="2700000" algn="tl">
                    <a:srgbClr val="000000"/>
                  </a:outerShdw>
                </a:effectLst>
                <a:latin typeface="Arial"/>
              </a:rPr>
              <a:t>+ N</a:t>
            </a:r>
            <a:r>
              <a:rPr lang="vi-VN" sz="2400">
                <a:solidFill>
                  <a:srgbClr val="FF0066"/>
                </a:solidFill>
                <a:effectLst>
                  <a:outerShdw blurRad="38100" dist="38100" dir="2700000" algn="tl">
                    <a:srgbClr val="000000"/>
                  </a:outerShdw>
                </a:effectLst>
                <a:latin typeface="Arial"/>
              </a:rPr>
              <a:t>ư</a:t>
            </a:r>
            <a:r>
              <a:rPr lang="en-US" sz="2400">
                <a:solidFill>
                  <a:srgbClr val="FF0066"/>
                </a:solidFill>
                <a:effectLst>
                  <a:outerShdw blurRad="38100" dist="38100" dir="2700000" algn="tl">
                    <a:srgbClr val="000000"/>
                  </a:outerShdw>
                </a:effectLst>
                <a:latin typeface="Arial"/>
              </a:rPr>
              <a:t>ớc ta có số dân </a:t>
            </a:r>
            <a:r>
              <a:rPr lang="vi-VN" sz="2400">
                <a:solidFill>
                  <a:srgbClr val="FF0066"/>
                </a:solidFill>
                <a:effectLst>
                  <a:outerShdw blurRad="38100" dist="38100" dir="2700000" algn="tl">
                    <a:srgbClr val="000000"/>
                  </a:outerShdw>
                </a:effectLst>
                <a:latin typeface="Arial"/>
              </a:rPr>
              <a:t>đ</a:t>
            </a:r>
            <a:r>
              <a:rPr lang="en-US" sz="2400">
                <a:solidFill>
                  <a:srgbClr val="FF0066"/>
                </a:solidFill>
                <a:effectLst>
                  <a:outerShdw blurRad="38100" dist="38100" dir="2700000" algn="tl">
                    <a:srgbClr val="000000"/>
                  </a:outerShdw>
                </a:effectLst>
                <a:latin typeface="Arial"/>
              </a:rPr>
              <a:t>ứng hàng thứ mấy trong số các n</a:t>
            </a:r>
            <a:r>
              <a:rPr lang="vi-VN" sz="2400">
                <a:solidFill>
                  <a:srgbClr val="FF0066"/>
                </a:solidFill>
                <a:effectLst>
                  <a:outerShdw blurRad="38100" dist="38100" dir="2700000" algn="tl">
                    <a:srgbClr val="000000"/>
                  </a:outerShdw>
                </a:effectLst>
                <a:latin typeface="Arial"/>
              </a:rPr>
              <a:t>ư</a:t>
            </a:r>
            <a:r>
              <a:rPr lang="en-US" sz="2400">
                <a:solidFill>
                  <a:srgbClr val="FF0066"/>
                </a:solidFill>
                <a:effectLst>
                  <a:outerShdw blurRad="38100" dist="38100" dir="2700000" algn="tl">
                    <a:srgbClr val="000000"/>
                  </a:outerShdw>
                </a:effectLst>
                <a:latin typeface="Arial"/>
              </a:rPr>
              <a:t>ớc ở Đông Nam Á ?</a:t>
            </a:r>
          </a:p>
        </p:txBody>
      </p:sp>
      <p:sp>
        <p:nvSpPr>
          <p:cNvPr id="9221" name="Text Box 5"/>
          <p:cNvSpPr txBox="1">
            <a:spLocks noChangeArrowheads="1"/>
          </p:cNvSpPr>
          <p:nvPr/>
        </p:nvSpPr>
        <p:spPr bwMode="auto">
          <a:xfrm>
            <a:off x="1066800" y="0"/>
            <a:ext cx="5943600" cy="523875"/>
          </a:xfrm>
          <a:prstGeom prst="rect">
            <a:avLst/>
          </a:prstGeom>
          <a:gradFill rotWithShape="1">
            <a:gsLst>
              <a:gs pos="0">
                <a:schemeClr val="accent1"/>
              </a:gs>
              <a:gs pos="100000">
                <a:schemeClr val="accent1">
                  <a:gamma/>
                  <a:shade val="46275"/>
                  <a:invGamma/>
                </a:schemeClr>
              </a:gs>
            </a:gsLst>
            <a:lin ang="2700000" scaled="1"/>
          </a:gradFill>
          <a:ln w="9525">
            <a:noFill/>
            <a:miter lim="800000"/>
            <a:headEnd/>
            <a:tailEnd/>
          </a:ln>
          <a:effectLst/>
        </p:spPr>
        <p:txBody>
          <a:bodyPr>
            <a:spAutoFit/>
          </a:bodyPr>
          <a:lstStyle/>
          <a:p>
            <a:pPr eaLnBrk="0" hangingPunct="0">
              <a:spcBef>
                <a:spcPct val="50000"/>
              </a:spcBef>
              <a:defRPr/>
            </a:pPr>
            <a:r>
              <a:rPr lang="en-US" sz="2800" b="1" u="sng">
                <a:solidFill>
                  <a:srgbClr val="CC0000"/>
                </a:solidFill>
                <a:latin typeface="Arial"/>
              </a:rPr>
              <a:t>BÀI</a:t>
            </a:r>
            <a:r>
              <a:rPr lang="en-US" sz="2800" b="1">
                <a:solidFill>
                  <a:srgbClr val="CC0000"/>
                </a:solidFill>
                <a:latin typeface="Arial"/>
              </a:rPr>
              <a:t> :         DÂN SỐ N</a:t>
            </a:r>
            <a:r>
              <a:rPr lang="vi-VN" sz="2800" b="1">
                <a:solidFill>
                  <a:srgbClr val="CC0000"/>
                </a:solidFill>
                <a:latin typeface="Arial"/>
              </a:rPr>
              <a:t>Ư</a:t>
            </a:r>
            <a:r>
              <a:rPr lang="en-US" sz="2800" b="1">
                <a:solidFill>
                  <a:srgbClr val="CC0000"/>
                </a:solidFill>
                <a:latin typeface="Arial"/>
              </a:rPr>
              <a:t>ỚC TA</a:t>
            </a:r>
          </a:p>
        </p:txBody>
      </p:sp>
      <p:graphicFrame>
        <p:nvGraphicFramePr>
          <p:cNvPr id="9222" name="Group 6"/>
          <p:cNvGraphicFramePr>
            <a:graphicFrameLocks noGrp="1"/>
          </p:cNvGraphicFramePr>
          <p:nvPr/>
        </p:nvGraphicFramePr>
        <p:xfrm>
          <a:off x="457200" y="2209800"/>
          <a:ext cx="8534400" cy="3946525"/>
        </p:xfrm>
        <a:graphic>
          <a:graphicData uri="http://schemas.openxmlformats.org/drawingml/2006/table">
            <a:tbl>
              <a:tblPr/>
              <a:tblGrid>
                <a:gridCol w="609600"/>
                <a:gridCol w="2057400"/>
                <a:gridCol w="1524000"/>
                <a:gridCol w="609600"/>
                <a:gridCol w="2209800"/>
                <a:gridCol w="1524000"/>
              </a:tblGrid>
              <a:tr h="12951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TT</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Teân nöôùc</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Soá daân</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8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(Trieäu ngöôøi)</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TT</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Teân nöôùc</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Soá daân</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8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(Trieäu ngöôøi)</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r>
              <a:tr h="265133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1</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2</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3</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4</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5</a:t>
                      </a:r>
                    </a:p>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6</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In-ñoâ-neâ-xi-a</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Phi-lip-pin</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Vieät Nam</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Thaùi Lan</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Mi-an-ma</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Ma-lai-xi-a</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218,7</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83,7</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82,0</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63,8</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50,1</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25,6</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7</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8</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9</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10</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11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Cam-pu-chia</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Laøo</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Xin-ga-po</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Ñoâng Ti-mo</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Bru-naây</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13,1</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5,8</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4,2</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0,8</a:t>
                      </a:r>
                    </a:p>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400" b="1" i="0" u="none" strike="noStrike" cap="none" normalizeH="0" baseline="0" smtClean="0">
                          <a:ln>
                            <a:noFill/>
                          </a:ln>
                          <a:solidFill>
                            <a:srgbClr val="FF9900"/>
                          </a:solidFill>
                          <a:effectLst>
                            <a:outerShdw blurRad="38100" dist="38100" dir="2700000" algn="tl">
                              <a:srgbClr val="000000"/>
                            </a:outerShdw>
                          </a:effectLst>
                          <a:latin typeface="VNI-Times" pitchFamily="2" charset="0"/>
                          <a:cs typeface="Arial" charset="0"/>
                        </a:rPr>
                        <a:t>0,4</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accent1"/>
                        </a:gs>
                        <a:gs pos="100000">
                          <a:schemeClr val="tx2"/>
                        </a:gs>
                      </a:gsLst>
                      <a:path path="rect">
                        <a:fillToRect r="100000" b="100000"/>
                      </a:path>
                    </a:gradFill>
                  </a:tcPr>
                </a:tc>
              </a:tr>
            </a:tbl>
          </a:graphicData>
        </a:graphic>
      </p:graphicFrame>
      <p:sp>
        <p:nvSpPr>
          <p:cNvPr id="6172" name="Text Box 29"/>
          <p:cNvSpPr txBox="1">
            <a:spLocks noChangeArrowheads="1"/>
          </p:cNvSpPr>
          <p:nvPr/>
        </p:nvSpPr>
        <p:spPr bwMode="auto">
          <a:xfrm>
            <a:off x="1752600" y="6211888"/>
            <a:ext cx="6096000" cy="369887"/>
          </a:xfrm>
          <a:prstGeom prst="rect">
            <a:avLst/>
          </a:prstGeom>
          <a:solidFill>
            <a:schemeClr val="accent1"/>
          </a:solidFill>
          <a:ln w="9525">
            <a:noFill/>
            <a:miter lim="800000"/>
            <a:headEnd/>
            <a:tailEnd/>
          </a:ln>
        </p:spPr>
        <p:txBody>
          <a:bodyPr>
            <a:spAutoFit/>
          </a:bodyPr>
          <a:lstStyle/>
          <a:p>
            <a:pPr eaLnBrk="0" hangingPunct="0">
              <a:spcBef>
                <a:spcPct val="50000"/>
              </a:spcBef>
            </a:pPr>
            <a:r>
              <a:rPr lang="en-US" b="1" i="1">
                <a:solidFill>
                  <a:srgbClr val="1C1C1C"/>
                </a:solidFill>
                <a:latin typeface="Arial" charset="0"/>
              </a:rPr>
              <a:t>Bảng số liệu số dân các n</a:t>
            </a:r>
            <a:r>
              <a:rPr lang="vi-VN" b="1" i="1">
                <a:solidFill>
                  <a:srgbClr val="1C1C1C"/>
                </a:solidFill>
                <a:latin typeface="Arial" charset="0"/>
              </a:rPr>
              <a:t>ư</a:t>
            </a:r>
            <a:r>
              <a:rPr lang="en-US" b="1" i="1">
                <a:solidFill>
                  <a:srgbClr val="1C1C1C"/>
                </a:solidFill>
                <a:latin typeface="Arial" charset="0"/>
              </a:rPr>
              <a:t>ớc Đông Nam Á n</a:t>
            </a:r>
            <a:r>
              <a:rPr lang="vi-VN" b="1" i="1">
                <a:solidFill>
                  <a:srgbClr val="1C1C1C"/>
                </a:solidFill>
                <a:latin typeface="Arial" charset="0"/>
              </a:rPr>
              <a:t>ă</a:t>
            </a:r>
            <a:r>
              <a:rPr lang="en-US" b="1" i="1">
                <a:solidFill>
                  <a:srgbClr val="1C1C1C"/>
                </a:solidFill>
                <a:latin typeface="Arial" charset="0"/>
              </a:rPr>
              <a:t>m 2004</a:t>
            </a:r>
          </a:p>
        </p:txBody>
      </p:sp>
      <p:sp>
        <p:nvSpPr>
          <p:cNvPr id="6173" name="AutoShape 31">
            <a:hlinkClick r:id="rId2" action="ppaction://hlinksldjump" highlightClick="1"/>
          </p:cNvPr>
          <p:cNvSpPr>
            <a:spLocks noChangeArrowheads="1"/>
          </p:cNvSpPr>
          <p:nvPr/>
        </p:nvSpPr>
        <p:spPr bwMode="auto">
          <a:xfrm>
            <a:off x="228600" y="6324600"/>
            <a:ext cx="838200" cy="533400"/>
          </a:xfrm>
          <a:prstGeom prst="actionButtonBackPrevious">
            <a:avLst/>
          </a:prstGeom>
          <a:solidFill>
            <a:schemeClr val="accent1"/>
          </a:solidFill>
          <a:ln w="9525">
            <a:noFill/>
            <a:miter lim="800000"/>
            <a:headEnd/>
            <a:tailEnd/>
          </a:ln>
        </p:spPr>
        <p:txBody>
          <a:bodyPr wrap="none" anchor="ctr"/>
          <a:lstStyle/>
          <a:p>
            <a:endParaRPr lang="en-US">
              <a:latin typeface="Arial" charset="0"/>
            </a:endParaRPr>
          </a:p>
        </p:txBody>
      </p:sp>
    </p:spTree>
  </p:cSld>
  <p:clrMapOvr>
    <a:masterClrMapping/>
  </p:clrMapOvr>
  <p:transition spd="slow">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noChangeArrowheads="1"/>
          </p:cNvSpPr>
          <p:nvPr>
            <p:ph type="title"/>
          </p:nvPr>
        </p:nvSpPr>
        <p:spPr>
          <a:xfrm>
            <a:off x="457200" y="0"/>
            <a:ext cx="8686800" cy="6858000"/>
          </a:xfrm>
        </p:spPr>
        <p:txBody>
          <a:bodyPr/>
          <a:lstStyle/>
          <a:p>
            <a:pPr eaLnBrk="1" hangingPunct="1">
              <a:defRPr/>
            </a:pPr>
            <a:r>
              <a:rPr lang="en-US" sz="2800" smtClean="0">
                <a:latin typeface="Arial"/>
              </a:rPr>
              <a:t/>
            </a:r>
            <a:br>
              <a:rPr lang="en-US" sz="2800" smtClean="0">
                <a:latin typeface="Arial"/>
              </a:rPr>
            </a:br>
            <a:r>
              <a:rPr lang="en-US" sz="2800" smtClean="0">
                <a:latin typeface="Arial"/>
              </a:rPr>
              <a:t/>
            </a:r>
            <a:br>
              <a:rPr lang="en-US" sz="2800" smtClean="0">
                <a:latin typeface="Arial"/>
              </a:rPr>
            </a:br>
            <a:endParaRPr lang="en-US" sz="2800" smtClean="0">
              <a:latin typeface="Arial"/>
            </a:endParaRPr>
          </a:p>
        </p:txBody>
      </p:sp>
      <p:sp>
        <p:nvSpPr>
          <p:cNvPr id="1028" name="Text Box 6"/>
          <p:cNvSpPr txBox="1">
            <a:spLocks noChangeArrowheads="1"/>
          </p:cNvSpPr>
          <p:nvPr/>
        </p:nvSpPr>
        <p:spPr bwMode="auto">
          <a:xfrm>
            <a:off x="2133600" y="0"/>
            <a:ext cx="4572000" cy="523875"/>
          </a:xfrm>
          <a:prstGeom prst="rect">
            <a:avLst/>
          </a:prstGeom>
          <a:gradFill rotWithShape="1">
            <a:gsLst>
              <a:gs pos="0">
                <a:schemeClr val="accent1"/>
              </a:gs>
              <a:gs pos="100000">
                <a:schemeClr val="bg1"/>
              </a:gs>
            </a:gsLst>
            <a:path path="rect">
              <a:fillToRect r="100000" b="100000"/>
            </a:path>
          </a:gradFill>
          <a:ln w="9525">
            <a:noFill/>
            <a:miter lim="800000"/>
            <a:headEnd/>
            <a:tailEnd/>
          </a:ln>
        </p:spPr>
        <p:txBody>
          <a:bodyPr>
            <a:spAutoFit/>
          </a:bodyPr>
          <a:lstStyle/>
          <a:p>
            <a:pPr eaLnBrk="0" hangingPunct="0">
              <a:spcBef>
                <a:spcPct val="50000"/>
              </a:spcBef>
            </a:pPr>
            <a:r>
              <a:rPr lang="en-US" sz="2800" b="1" u="sng">
                <a:solidFill>
                  <a:srgbClr val="CC0000"/>
                </a:solidFill>
                <a:latin typeface="Arial" charset="0"/>
              </a:rPr>
              <a:t>BÀI</a:t>
            </a:r>
            <a:r>
              <a:rPr lang="en-US" sz="2800" b="1">
                <a:solidFill>
                  <a:srgbClr val="CC0000"/>
                </a:solidFill>
                <a:latin typeface="Arial" charset="0"/>
              </a:rPr>
              <a:t> : DÂN SỐ N</a:t>
            </a:r>
            <a:r>
              <a:rPr lang="vi-VN" sz="2800" b="1">
                <a:solidFill>
                  <a:srgbClr val="CC0000"/>
                </a:solidFill>
                <a:latin typeface="Arial" charset="0"/>
              </a:rPr>
              <a:t>Ư</a:t>
            </a:r>
            <a:r>
              <a:rPr lang="en-US" sz="2800" b="1">
                <a:solidFill>
                  <a:srgbClr val="CC0000"/>
                </a:solidFill>
                <a:latin typeface="Arial" charset="0"/>
              </a:rPr>
              <a:t>ỚC TA</a:t>
            </a:r>
          </a:p>
        </p:txBody>
      </p:sp>
      <p:grpSp>
        <p:nvGrpSpPr>
          <p:cNvPr id="1029" name="Group 19"/>
          <p:cNvGrpSpPr>
            <a:grpSpLocks/>
          </p:cNvGrpSpPr>
          <p:nvPr/>
        </p:nvGrpSpPr>
        <p:grpSpPr bwMode="auto">
          <a:xfrm>
            <a:off x="533400" y="2133600"/>
            <a:ext cx="8007350" cy="4576763"/>
            <a:chOff x="336" y="1440"/>
            <a:chExt cx="5044" cy="2883"/>
          </a:xfrm>
        </p:grpSpPr>
        <p:graphicFrame>
          <p:nvGraphicFramePr>
            <p:cNvPr id="1026" name="Object 12"/>
            <p:cNvGraphicFramePr>
              <a:graphicFrameLocks noChangeAspect="1"/>
            </p:cNvGraphicFramePr>
            <p:nvPr/>
          </p:nvGraphicFramePr>
          <p:xfrm>
            <a:off x="336" y="1440"/>
            <a:ext cx="5044" cy="2880"/>
          </p:xfrm>
          <a:graphic>
            <a:graphicData uri="http://schemas.openxmlformats.org/presentationml/2006/ole">
              <p:oleObj spid="_x0000_s1026" name="Chart" r:id="rId3" imgW="8010449" imgH="4191000" progId="MSGraph.Chart.8">
                <p:embed followColorScheme="full"/>
              </p:oleObj>
            </a:graphicData>
          </a:graphic>
        </p:graphicFrame>
        <p:sp>
          <p:nvSpPr>
            <p:cNvPr id="1032" name="Text Box 13"/>
            <p:cNvSpPr txBox="1">
              <a:spLocks noChangeArrowheads="1"/>
            </p:cNvSpPr>
            <p:nvPr/>
          </p:nvSpPr>
          <p:spPr bwMode="auto">
            <a:xfrm>
              <a:off x="1248" y="4032"/>
              <a:ext cx="3792" cy="291"/>
            </a:xfrm>
            <a:prstGeom prst="rect">
              <a:avLst/>
            </a:prstGeom>
            <a:noFill/>
            <a:ln w="9525">
              <a:noFill/>
              <a:miter lim="800000"/>
              <a:headEnd/>
              <a:tailEnd/>
            </a:ln>
          </p:spPr>
          <p:txBody>
            <a:bodyPr>
              <a:spAutoFit/>
            </a:bodyPr>
            <a:lstStyle/>
            <a:p>
              <a:pPr eaLnBrk="0" hangingPunct="0">
                <a:spcBef>
                  <a:spcPct val="50000"/>
                </a:spcBef>
              </a:pPr>
              <a:r>
                <a:rPr lang="en-US" sz="2400" b="1" i="1">
                  <a:solidFill>
                    <a:srgbClr val="3333FF"/>
                  </a:solidFill>
                  <a:latin typeface="Arial" charset="0"/>
                </a:rPr>
                <a:t>Biểu </a:t>
              </a:r>
              <a:r>
                <a:rPr lang="vi-VN" sz="2400" b="1" i="1">
                  <a:solidFill>
                    <a:srgbClr val="3333FF"/>
                  </a:solidFill>
                  <a:latin typeface="Arial" charset="0"/>
                </a:rPr>
                <a:t>đ</a:t>
              </a:r>
              <a:r>
                <a:rPr lang="en-US" sz="2400" b="1" i="1">
                  <a:solidFill>
                    <a:srgbClr val="3333FF"/>
                  </a:solidFill>
                  <a:latin typeface="Arial" charset="0"/>
                </a:rPr>
                <a:t>ồ dân số Việt Nam qua các n</a:t>
              </a:r>
              <a:r>
                <a:rPr lang="vi-VN" sz="2400" b="1" i="1">
                  <a:solidFill>
                    <a:srgbClr val="3333FF"/>
                  </a:solidFill>
                  <a:latin typeface="Arial" charset="0"/>
                </a:rPr>
                <a:t>ă</a:t>
              </a:r>
              <a:r>
                <a:rPr lang="en-US" sz="2400" b="1" i="1">
                  <a:solidFill>
                    <a:srgbClr val="3333FF"/>
                  </a:solidFill>
                  <a:latin typeface="Arial" charset="0"/>
                </a:rPr>
                <a:t>m</a:t>
              </a:r>
            </a:p>
          </p:txBody>
        </p:sp>
        <p:sp>
          <p:nvSpPr>
            <p:cNvPr id="1033" name="Text Box 14"/>
            <p:cNvSpPr txBox="1">
              <a:spLocks noChangeArrowheads="1"/>
            </p:cNvSpPr>
            <p:nvPr/>
          </p:nvSpPr>
          <p:spPr bwMode="auto">
            <a:xfrm>
              <a:off x="1248" y="1536"/>
              <a:ext cx="528" cy="582"/>
            </a:xfrm>
            <a:prstGeom prst="rect">
              <a:avLst/>
            </a:prstGeom>
            <a:noFill/>
            <a:ln w="9525">
              <a:noFill/>
              <a:miter lim="800000"/>
              <a:headEnd/>
              <a:tailEnd/>
            </a:ln>
          </p:spPr>
          <p:txBody>
            <a:bodyPr>
              <a:spAutoFit/>
            </a:bodyPr>
            <a:lstStyle/>
            <a:p>
              <a:pPr eaLnBrk="0" hangingPunct="0">
                <a:spcBef>
                  <a:spcPct val="50000"/>
                </a:spcBef>
              </a:pPr>
              <a:r>
                <a:rPr lang="en-US" b="1" i="1">
                  <a:solidFill>
                    <a:srgbClr val="CC0000"/>
                  </a:solidFill>
                  <a:latin typeface="Arial" charset="0"/>
                </a:rPr>
                <a:t>Triệu ng</a:t>
              </a:r>
              <a:r>
                <a:rPr lang="vi-VN" b="1" i="1">
                  <a:solidFill>
                    <a:srgbClr val="CC0000"/>
                  </a:solidFill>
                  <a:latin typeface="Arial" charset="0"/>
                </a:rPr>
                <a:t>ư</a:t>
              </a:r>
              <a:r>
                <a:rPr lang="en-US" b="1" i="1">
                  <a:solidFill>
                    <a:srgbClr val="CC0000"/>
                  </a:solidFill>
                  <a:latin typeface="Arial" charset="0"/>
                </a:rPr>
                <a:t>ời</a:t>
              </a:r>
            </a:p>
          </p:txBody>
        </p:sp>
        <p:sp>
          <p:nvSpPr>
            <p:cNvPr id="1034" name="Text Box 15"/>
            <p:cNvSpPr txBox="1">
              <a:spLocks noChangeArrowheads="1"/>
            </p:cNvSpPr>
            <p:nvPr/>
          </p:nvSpPr>
          <p:spPr bwMode="auto">
            <a:xfrm>
              <a:off x="1296" y="2208"/>
              <a:ext cx="528" cy="250"/>
            </a:xfrm>
            <a:prstGeom prst="rect">
              <a:avLst/>
            </a:prstGeom>
            <a:noFill/>
            <a:ln w="9525">
              <a:noFill/>
              <a:miter lim="800000"/>
              <a:headEnd/>
              <a:tailEnd/>
            </a:ln>
          </p:spPr>
          <p:txBody>
            <a:bodyPr>
              <a:spAutoFit/>
            </a:bodyPr>
            <a:lstStyle/>
            <a:p>
              <a:pPr eaLnBrk="0" hangingPunct="0">
                <a:spcBef>
                  <a:spcPct val="50000"/>
                </a:spcBef>
              </a:pPr>
              <a:r>
                <a:rPr lang="en-US" sz="2000" b="1" i="1">
                  <a:solidFill>
                    <a:srgbClr val="1C1C1C"/>
                  </a:solidFill>
                  <a:latin typeface="Arial" charset="0"/>
                </a:rPr>
                <a:t>52,7</a:t>
              </a:r>
            </a:p>
          </p:txBody>
        </p:sp>
        <p:sp>
          <p:nvSpPr>
            <p:cNvPr id="1035" name="Text Box 16"/>
            <p:cNvSpPr txBox="1">
              <a:spLocks noChangeArrowheads="1"/>
            </p:cNvSpPr>
            <p:nvPr/>
          </p:nvSpPr>
          <p:spPr bwMode="auto">
            <a:xfrm>
              <a:off x="2688" y="1920"/>
              <a:ext cx="528" cy="250"/>
            </a:xfrm>
            <a:prstGeom prst="rect">
              <a:avLst/>
            </a:prstGeom>
            <a:noFill/>
            <a:ln w="9525">
              <a:noFill/>
              <a:miter lim="800000"/>
              <a:headEnd/>
              <a:tailEnd/>
            </a:ln>
          </p:spPr>
          <p:txBody>
            <a:bodyPr>
              <a:spAutoFit/>
            </a:bodyPr>
            <a:lstStyle/>
            <a:p>
              <a:pPr eaLnBrk="0" hangingPunct="0">
                <a:spcBef>
                  <a:spcPct val="50000"/>
                </a:spcBef>
              </a:pPr>
              <a:r>
                <a:rPr lang="en-US">
                  <a:latin typeface="Arial" charset="0"/>
                </a:rPr>
                <a:t> </a:t>
              </a:r>
              <a:r>
                <a:rPr lang="en-US" sz="2000" b="1" i="1">
                  <a:solidFill>
                    <a:srgbClr val="1C1C1C"/>
                  </a:solidFill>
                  <a:latin typeface="Arial" charset="0"/>
                </a:rPr>
                <a:t>64,4</a:t>
              </a:r>
            </a:p>
          </p:txBody>
        </p:sp>
        <p:sp>
          <p:nvSpPr>
            <p:cNvPr id="1036" name="Text Box 17"/>
            <p:cNvSpPr txBox="1">
              <a:spLocks noChangeArrowheads="1"/>
            </p:cNvSpPr>
            <p:nvPr/>
          </p:nvSpPr>
          <p:spPr bwMode="auto">
            <a:xfrm>
              <a:off x="4080" y="1632"/>
              <a:ext cx="528" cy="250"/>
            </a:xfrm>
            <a:prstGeom prst="rect">
              <a:avLst/>
            </a:prstGeom>
            <a:noFill/>
            <a:ln w="9525">
              <a:noFill/>
              <a:miter lim="800000"/>
              <a:headEnd/>
              <a:tailEnd/>
            </a:ln>
          </p:spPr>
          <p:txBody>
            <a:bodyPr>
              <a:spAutoFit/>
            </a:bodyPr>
            <a:lstStyle/>
            <a:p>
              <a:pPr eaLnBrk="0" hangingPunct="0">
                <a:spcBef>
                  <a:spcPct val="50000"/>
                </a:spcBef>
              </a:pPr>
              <a:r>
                <a:rPr lang="en-US" sz="2000" b="1" i="1">
                  <a:solidFill>
                    <a:srgbClr val="1C1C1C"/>
                  </a:solidFill>
                  <a:latin typeface="Arial" charset="0"/>
                </a:rPr>
                <a:t>76,3</a:t>
              </a:r>
            </a:p>
          </p:txBody>
        </p:sp>
        <p:sp>
          <p:nvSpPr>
            <p:cNvPr id="1037" name="Text Box 18"/>
            <p:cNvSpPr txBox="1">
              <a:spLocks noChangeArrowheads="1"/>
            </p:cNvSpPr>
            <p:nvPr/>
          </p:nvSpPr>
          <p:spPr bwMode="auto">
            <a:xfrm>
              <a:off x="4608" y="3744"/>
              <a:ext cx="528" cy="231"/>
            </a:xfrm>
            <a:prstGeom prst="rect">
              <a:avLst/>
            </a:prstGeom>
            <a:noFill/>
            <a:ln w="9525">
              <a:noFill/>
              <a:miter lim="800000"/>
              <a:headEnd/>
              <a:tailEnd/>
            </a:ln>
          </p:spPr>
          <p:txBody>
            <a:bodyPr>
              <a:spAutoFit/>
            </a:bodyPr>
            <a:lstStyle/>
            <a:p>
              <a:pPr eaLnBrk="0" hangingPunct="0">
                <a:spcBef>
                  <a:spcPct val="50000"/>
                </a:spcBef>
              </a:pPr>
              <a:r>
                <a:rPr lang="en-US" b="1" i="1">
                  <a:solidFill>
                    <a:srgbClr val="CC0000"/>
                  </a:solidFill>
                  <a:latin typeface="Arial" charset="0"/>
                </a:rPr>
                <a:t>N</a:t>
              </a:r>
              <a:r>
                <a:rPr lang="vi-VN" b="1" i="1">
                  <a:solidFill>
                    <a:srgbClr val="CC0000"/>
                  </a:solidFill>
                  <a:latin typeface="Arial" charset="0"/>
                </a:rPr>
                <a:t>ă</a:t>
              </a:r>
              <a:r>
                <a:rPr lang="en-US" b="1" i="1">
                  <a:solidFill>
                    <a:srgbClr val="CC0000"/>
                  </a:solidFill>
                  <a:latin typeface="Arial" charset="0"/>
                </a:rPr>
                <a:t>m</a:t>
              </a:r>
            </a:p>
          </p:txBody>
        </p:sp>
      </p:grpSp>
      <p:sp>
        <p:nvSpPr>
          <p:cNvPr id="10260" name="Rectangle 20"/>
          <p:cNvSpPr>
            <a:spLocks noChangeArrowheads="1"/>
          </p:cNvSpPr>
          <p:nvPr/>
        </p:nvSpPr>
        <p:spPr bwMode="auto">
          <a:xfrm>
            <a:off x="609600" y="838200"/>
            <a:ext cx="8153400" cy="1384300"/>
          </a:xfrm>
          <a:prstGeom prst="rect">
            <a:avLst/>
          </a:prstGeom>
          <a:noFill/>
          <a:ln w="9525">
            <a:noFill/>
            <a:miter lim="800000"/>
            <a:headEnd/>
            <a:tailEnd/>
          </a:ln>
          <a:effectLst/>
        </p:spPr>
        <p:txBody>
          <a:bodyPr>
            <a:spAutoFit/>
          </a:bodyPr>
          <a:lstStyle/>
          <a:p>
            <a:pPr eaLnBrk="0" hangingPunct="0">
              <a:defRPr/>
            </a:pPr>
            <a:r>
              <a:rPr lang="en-US" sz="2800" b="1" dirty="0">
                <a:solidFill>
                  <a:srgbClr val="FFCC00"/>
                </a:solidFill>
                <a:effectLst>
                  <a:outerShdw blurRad="38100" dist="38100" dir="2700000" algn="tl">
                    <a:srgbClr val="000000"/>
                  </a:outerShdw>
                </a:effectLst>
                <a:latin typeface="Arial"/>
              </a:rPr>
              <a:t>-</a:t>
            </a:r>
            <a:r>
              <a:rPr lang="en-US" sz="2800" b="1" dirty="0" err="1">
                <a:solidFill>
                  <a:srgbClr val="FFCC00"/>
                </a:solidFill>
                <a:effectLst>
                  <a:outerShdw blurRad="38100" dist="38100" dir="2700000" algn="tl">
                    <a:srgbClr val="000000"/>
                  </a:outerShdw>
                </a:effectLst>
                <a:latin typeface="Arial"/>
              </a:rPr>
              <a:t>Quan</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sát</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hình</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bên</a:t>
            </a:r>
            <a:r>
              <a:rPr lang="en-US" sz="2800" b="1" dirty="0">
                <a:solidFill>
                  <a:srgbClr val="FFCC00"/>
                </a:solidFill>
                <a:effectLst>
                  <a:outerShdw blurRad="38100" dist="38100" dir="2700000" algn="tl">
                    <a:srgbClr val="000000"/>
                  </a:outerShdw>
                </a:effectLst>
                <a:latin typeface="Arial"/>
              </a:rPr>
              <a:t> :</a:t>
            </a:r>
            <a:br>
              <a:rPr lang="en-US" sz="2800" b="1" dirty="0">
                <a:solidFill>
                  <a:srgbClr val="FFCC00"/>
                </a:solidFill>
                <a:effectLst>
                  <a:outerShdw blurRad="38100" dist="38100" dir="2700000" algn="tl">
                    <a:srgbClr val="000000"/>
                  </a:outerShdw>
                </a:effectLst>
                <a:latin typeface="Arial"/>
              </a:rPr>
            </a:br>
            <a:r>
              <a:rPr lang="en-US" sz="2800" b="1" dirty="0">
                <a:solidFill>
                  <a:srgbClr val="FFCC00"/>
                </a:solidFill>
                <a:effectLst>
                  <a:outerShdw blurRad="38100" dist="38100" dir="2700000" algn="tl">
                    <a:srgbClr val="000000"/>
                  </a:outerShdw>
                </a:effectLst>
                <a:latin typeface="Arial"/>
              </a:rPr>
              <a:t>+Cho </a:t>
            </a:r>
            <a:r>
              <a:rPr lang="en-US" sz="2800" b="1" dirty="0" err="1">
                <a:solidFill>
                  <a:srgbClr val="FFCC00"/>
                </a:solidFill>
                <a:effectLst>
                  <a:outerShdw blurRad="38100" dist="38100" dir="2700000" algn="tl">
                    <a:srgbClr val="000000"/>
                  </a:outerShdw>
                </a:effectLst>
                <a:latin typeface="Arial"/>
              </a:rPr>
              <a:t>biết</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số</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dân</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từng</a:t>
            </a:r>
            <a:r>
              <a:rPr lang="en-US" sz="2800" b="1" dirty="0">
                <a:solidFill>
                  <a:srgbClr val="FFCC00"/>
                </a:solidFill>
                <a:effectLst>
                  <a:outerShdw blurRad="38100" dist="38100" dir="2700000" algn="tl">
                    <a:srgbClr val="000000"/>
                  </a:outerShdw>
                </a:effectLst>
                <a:latin typeface="Arial"/>
              </a:rPr>
              <a:t> n</a:t>
            </a:r>
            <a:r>
              <a:rPr lang="vi-VN" sz="2800" b="1" dirty="0">
                <a:solidFill>
                  <a:srgbClr val="FFCC00"/>
                </a:solidFill>
                <a:effectLst>
                  <a:outerShdw blurRad="38100" dist="38100" dir="2700000" algn="tl">
                    <a:srgbClr val="000000"/>
                  </a:outerShdw>
                </a:effectLst>
                <a:latin typeface="Arial"/>
              </a:rPr>
              <a:t>ă</a:t>
            </a:r>
            <a:r>
              <a:rPr lang="en-US" sz="2800" b="1" dirty="0">
                <a:solidFill>
                  <a:srgbClr val="FFCC00"/>
                </a:solidFill>
                <a:effectLst>
                  <a:outerShdw blurRad="38100" dist="38100" dir="2700000" algn="tl">
                    <a:srgbClr val="000000"/>
                  </a:outerShdw>
                </a:effectLst>
                <a:latin typeface="Arial"/>
              </a:rPr>
              <a:t>m </a:t>
            </a:r>
            <a:r>
              <a:rPr lang="en-US" sz="2800" b="1" dirty="0" err="1">
                <a:solidFill>
                  <a:srgbClr val="FFCC00"/>
                </a:solidFill>
                <a:effectLst>
                  <a:outerShdw blurRad="38100" dist="38100" dir="2700000" algn="tl">
                    <a:srgbClr val="000000"/>
                  </a:outerShdw>
                </a:effectLst>
                <a:latin typeface="Arial"/>
              </a:rPr>
              <a:t>của</a:t>
            </a:r>
            <a:r>
              <a:rPr lang="en-US" sz="2800" b="1" dirty="0">
                <a:solidFill>
                  <a:srgbClr val="FFCC00"/>
                </a:solidFill>
                <a:effectLst>
                  <a:outerShdw blurRad="38100" dist="38100" dir="2700000" algn="tl">
                    <a:srgbClr val="000000"/>
                  </a:outerShdw>
                </a:effectLst>
                <a:latin typeface="Arial"/>
              </a:rPr>
              <a:t> n</a:t>
            </a:r>
            <a:r>
              <a:rPr lang="vi-VN" sz="2800" b="1" dirty="0">
                <a:solidFill>
                  <a:srgbClr val="FFCC00"/>
                </a:solidFill>
                <a:effectLst>
                  <a:outerShdw blurRad="38100" dist="38100" dir="2700000" algn="tl">
                    <a:srgbClr val="000000"/>
                  </a:outerShdw>
                </a:effectLst>
                <a:latin typeface="Arial"/>
              </a:rPr>
              <a:t>ư</a:t>
            </a:r>
            <a:r>
              <a:rPr lang="en-US" sz="2800" b="1" dirty="0" err="1">
                <a:solidFill>
                  <a:srgbClr val="FFCC00"/>
                </a:solidFill>
                <a:effectLst>
                  <a:outerShdw blurRad="38100" dist="38100" dir="2700000" algn="tl">
                    <a:srgbClr val="000000"/>
                  </a:outerShdw>
                </a:effectLst>
                <a:latin typeface="Arial"/>
              </a:rPr>
              <a:t>ớc</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ta</a:t>
            </a:r>
            <a:r>
              <a:rPr lang="en-US" sz="2800" b="1" dirty="0">
                <a:solidFill>
                  <a:srgbClr val="FFCC00"/>
                </a:solidFill>
                <a:effectLst>
                  <a:outerShdw blurRad="38100" dist="38100" dir="2700000" algn="tl">
                    <a:srgbClr val="000000"/>
                  </a:outerShdw>
                </a:effectLst>
                <a:latin typeface="Arial"/>
              </a:rPr>
              <a:t>.</a:t>
            </a:r>
            <a:br>
              <a:rPr lang="en-US" sz="2800" b="1" dirty="0">
                <a:solidFill>
                  <a:srgbClr val="FFCC00"/>
                </a:solidFill>
                <a:effectLst>
                  <a:outerShdw blurRad="38100" dist="38100" dir="2700000" algn="tl">
                    <a:srgbClr val="000000"/>
                  </a:outerShdw>
                </a:effectLst>
                <a:latin typeface="Arial"/>
              </a:rPr>
            </a:br>
            <a:r>
              <a:rPr lang="en-US" sz="2800" b="1" dirty="0">
                <a:solidFill>
                  <a:srgbClr val="FFCC00"/>
                </a:solidFill>
                <a:effectLst>
                  <a:outerShdw blurRad="38100" dist="38100" dir="2700000" algn="tl">
                    <a:srgbClr val="000000"/>
                  </a:outerShdw>
                </a:effectLst>
                <a:latin typeface="Arial"/>
              </a:rPr>
              <a:t>+</a:t>
            </a:r>
            <a:r>
              <a:rPr lang="en-US" sz="2800" b="1" dirty="0" err="1">
                <a:solidFill>
                  <a:srgbClr val="FFCC00"/>
                </a:solidFill>
                <a:effectLst>
                  <a:outerShdw blurRad="38100" dist="38100" dir="2700000" algn="tl">
                    <a:srgbClr val="000000"/>
                  </a:outerShdw>
                </a:effectLst>
                <a:latin typeface="Arial"/>
              </a:rPr>
              <a:t>Nêu</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nhận</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xát</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về</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sự</a:t>
            </a:r>
            <a:r>
              <a:rPr lang="en-US" sz="2800" b="1" dirty="0">
                <a:solidFill>
                  <a:srgbClr val="FFCC00"/>
                </a:solidFill>
                <a:effectLst>
                  <a:outerShdw blurRad="38100" dist="38100" dir="2700000" algn="tl">
                    <a:srgbClr val="000000"/>
                  </a:outerShdw>
                </a:effectLst>
                <a:latin typeface="Arial"/>
              </a:rPr>
              <a:t> t</a:t>
            </a:r>
            <a:r>
              <a:rPr lang="vi-VN" sz="2800" b="1" dirty="0">
                <a:solidFill>
                  <a:srgbClr val="FFCC00"/>
                </a:solidFill>
                <a:effectLst>
                  <a:outerShdw blurRad="38100" dist="38100" dir="2700000" algn="tl">
                    <a:srgbClr val="000000"/>
                  </a:outerShdw>
                </a:effectLst>
                <a:latin typeface="Arial"/>
              </a:rPr>
              <a:t>ă</a:t>
            </a:r>
            <a:r>
              <a:rPr lang="en-US" sz="2800" b="1" dirty="0" err="1">
                <a:solidFill>
                  <a:srgbClr val="FFCC00"/>
                </a:solidFill>
                <a:effectLst>
                  <a:outerShdw blurRad="38100" dist="38100" dir="2700000" algn="tl">
                    <a:srgbClr val="000000"/>
                  </a:outerShdw>
                </a:effectLst>
                <a:latin typeface="Arial"/>
              </a:rPr>
              <a:t>ng</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dân</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số</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của</a:t>
            </a:r>
            <a:r>
              <a:rPr lang="en-US" sz="2800" b="1" dirty="0">
                <a:solidFill>
                  <a:srgbClr val="FFCC00"/>
                </a:solidFill>
                <a:effectLst>
                  <a:outerShdw blurRad="38100" dist="38100" dir="2700000" algn="tl">
                    <a:srgbClr val="000000"/>
                  </a:outerShdw>
                </a:effectLst>
                <a:latin typeface="Arial"/>
              </a:rPr>
              <a:t> n</a:t>
            </a:r>
            <a:r>
              <a:rPr lang="vi-VN" sz="2800" b="1" dirty="0">
                <a:solidFill>
                  <a:srgbClr val="FFCC00"/>
                </a:solidFill>
                <a:effectLst>
                  <a:outerShdw blurRad="38100" dist="38100" dir="2700000" algn="tl">
                    <a:srgbClr val="000000"/>
                  </a:outerShdw>
                </a:effectLst>
                <a:latin typeface="Arial"/>
              </a:rPr>
              <a:t>ư</a:t>
            </a:r>
            <a:r>
              <a:rPr lang="en-US" sz="2800" b="1" dirty="0" err="1">
                <a:solidFill>
                  <a:srgbClr val="FFCC00"/>
                </a:solidFill>
                <a:effectLst>
                  <a:outerShdw blurRad="38100" dist="38100" dir="2700000" algn="tl">
                    <a:srgbClr val="000000"/>
                  </a:outerShdw>
                </a:effectLst>
                <a:latin typeface="Arial"/>
              </a:rPr>
              <a:t>ớc</a:t>
            </a:r>
            <a:r>
              <a:rPr lang="en-US" sz="2800" b="1" dirty="0">
                <a:solidFill>
                  <a:srgbClr val="FFCC00"/>
                </a:solidFill>
                <a:effectLst>
                  <a:outerShdw blurRad="38100" dist="38100" dir="2700000" algn="tl">
                    <a:srgbClr val="000000"/>
                  </a:outerShdw>
                </a:effectLst>
                <a:latin typeface="Arial"/>
              </a:rPr>
              <a:t> </a:t>
            </a:r>
            <a:r>
              <a:rPr lang="en-US" sz="2800" b="1" dirty="0" err="1">
                <a:solidFill>
                  <a:srgbClr val="FFCC00"/>
                </a:solidFill>
                <a:effectLst>
                  <a:outerShdw blurRad="38100" dist="38100" dir="2700000" algn="tl">
                    <a:srgbClr val="000000"/>
                  </a:outerShdw>
                </a:effectLst>
                <a:latin typeface="Arial"/>
              </a:rPr>
              <a:t>ta</a:t>
            </a:r>
            <a:r>
              <a:rPr lang="en-US" sz="2800" b="1" dirty="0">
                <a:solidFill>
                  <a:srgbClr val="FFCC00"/>
                </a:solidFill>
                <a:effectLst>
                  <a:outerShdw blurRad="38100" dist="38100" dir="2700000" algn="tl">
                    <a:srgbClr val="000000"/>
                  </a:outerShdw>
                </a:effectLst>
                <a:latin typeface="Arial"/>
              </a:rPr>
              <a:t>.</a:t>
            </a:r>
          </a:p>
        </p:txBody>
      </p:sp>
      <p:sp>
        <p:nvSpPr>
          <p:cNvPr id="1031" name="AutoShape 22">
            <a:hlinkClick r:id="rId4" action="ppaction://hlinksldjump" highlightClick="1"/>
          </p:cNvPr>
          <p:cNvSpPr>
            <a:spLocks noChangeArrowheads="1"/>
          </p:cNvSpPr>
          <p:nvPr/>
        </p:nvSpPr>
        <p:spPr bwMode="auto">
          <a:xfrm>
            <a:off x="152400" y="6400800"/>
            <a:ext cx="533400" cy="457200"/>
          </a:xfrm>
          <a:prstGeom prst="actionButtonBackPrevious">
            <a:avLst/>
          </a:prstGeom>
          <a:solidFill>
            <a:schemeClr val="accent1"/>
          </a:solidFill>
          <a:ln w="9525">
            <a:noFill/>
            <a:miter lim="800000"/>
            <a:headEnd/>
            <a:tailEnd/>
          </a:ln>
        </p:spPr>
        <p:txBody>
          <a:bodyPr wrap="none" anchor="ctr"/>
          <a:lstStyle/>
          <a:p>
            <a:endParaRPr lang="en-US">
              <a:latin typeface="Arial" charset="0"/>
            </a:endParaRPr>
          </a:p>
        </p:txBody>
      </p:sp>
    </p:spTree>
  </p:cSld>
  <p:clrMapOvr>
    <a:masterClrMapping/>
  </p:clrMapOvr>
  <p:transition spd="slow">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667000" y="0"/>
            <a:ext cx="3733800" cy="990600"/>
          </a:xfrm>
          <a:gradFill rotWithShape="1">
            <a:gsLst>
              <a:gs pos="0">
                <a:schemeClr val="accent1"/>
              </a:gs>
              <a:gs pos="100000">
                <a:schemeClr val="bg1"/>
              </a:gs>
            </a:gsLst>
            <a:path path="shape">
              <a:fillToRect l="50000" t="50000" r="50000" b="50000"/>
            </a:path>
          </a:gradFill>
        </p:spPr>
        <p:txBody>
          <a:bodyPr/>
          <a:lstStyle/>
          <a:p>
            <a:pPr eaLnBrk="1" hangingPunct="1">
              <a:defRPr/>
            </a:pPr>
            <a:r>
              <a:rPr lang="en-US" smtClean="0">
                <a:latin typeface="Arial"/>
              </a:rPr>
              <a:t>    T</a:t>
            </a:r>
            <a:r>
              <a:rPr lang="vi-VN" smtClean="0">
                <a:latin typeface="Arial"/>
              </a:rPr>
              <a:t>Ư</a:t>
            </a:r>
            <a:r>
              <a:rPr lang="en-US" smtClean="0">
                <a:latin typeface="Arial"/>
              </a:rPr>
              <a:t> LIỆU</a:t>
            </a:r>
          </a:p>
        </p:txBody>
      </p:sp>
      <p:pic>
        <p:nvPicPr>
          <p:cNvPr id="7171" name="Picture 7" descr="j0149481"/>
          <p:cNvPicPr>
            <a:picLocks noChangeAspect="1" noChangeArrowheads="1"/>
          </p:cNvPicPr>
          <p:nvPr/>
        </p:nvPicPr>
        <p:blipFill>
          <a:blip r:embed="rId2"/>
          <a:srcRect/>
          <a:stretch>
            <a:fillRect/>
          </a:stretch>
        </p:blipFill>
        <p:spPr bwMode="auto">
          <a:xfrm>
            <a:off x="1981200" y="1219200"/>
            <a:ext cx="4953000" cy="3694113"/>
          </a:xfrm>
          <a:prstGeom prst="rect">
            <a:avLst/>
          </a:prstGeom>
          <a:solidFill>
            <a:schemeClr val="accent1"/>
          </a:solidFill>
          <a:ln w="9525">
            <a:noFill/>
            <a:miter lim="800000"/>
            <a:headEnd/>
            <a:tailEnd/>
          </a:ln>
        </p:spPr>
      </p:pic>
      <p:sp>
        <p:nvSpPr>
          <p:cNvPr id="7172" name="Text Box 4"/>
          <p:cNvSpPr txBox="1">
            <a:spLocks noChangeArrowheads="1"/>
          </p:cNvSpPr>
          <p:nvPr/>
        </p:nvSpPr>
        <p:spPr bwMode="auto">
          <a:xfrm>
            <a:off x="304800" y="990600"/>
            <a:ext cx="8839200" cy="5478463"/>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Ø"/>
            </a:pPr>
            <a:r>
              <a:rPr lang="en-US">
                <a:latin typeface="Arial" charset="0"/>
              </a:rPr>
              <a:t> </a:t>
            </a:r>
            <a:r>
              <a:rPr lang="en-US" sz="2800" b="1" i="1">
                <a:solidFill>
                  <a:srgbClr val="CC0000"/>
                </a:solidFill>
                <a:latin typeface="Arial" charset="0"/>
              </a:rPr>
              <a:t>Trong hoàn cảnh một n</a:t>
            </a:r>
            <a:r>
              <a:rPr lang="vi-VN" sz="2800" b="1" i="1">
                <a:solidFill>
                  <a:srgbClr val="CC0000"/>
                </a:solidFill>
                <a:latin typeface="Arial" charset="0"/>
              </a:rPr>
              <a:t>ư</a:t>
            </a:r>
            <a:r>
              <a:rPr lang="en-US" sz="2800" b="1" i="1">
                <a:solidFill>
                  <a:srgbClr val="CC0000"/>
                </a:solidFill>
                <a:latin typeface="Arial" charset="0"/>
              </a:rPr>
              <a:t>ớc nghèo, kinh tế – xã hội và trình </a:t>
            </a:r>
            <a:r>
              <a:rPr lang="vi-VN" sz="2800" b="1" i="1">
                <a:solidFill>
                  <a:srgbClr val="CC0000"/>
                </a:solidFill>
                <a:latin typeface="Arial" charset="0"/>
              </a:rPr>
              <a:t>đ</a:t>
            </a:r>
            <a:r>
              <a:rPr lang="en-US" sz="2800" b="1" i="1">
                <a:solidFill>
                  <a:srgbClr val="CC0000"/>
                </a:solidFill>
                <a:latin typeface="Arial" charset="0"/>
              </a:rPr>
              <a:t>ộ dân trí ch</a:t>
            </a:r>
            <a:r>
              <a:rPr lang="vi-VN" sz="2800" b="1" i="1">
                <a:solidFill>
                  <a:srgbClr val="CC0000"/>
                </a:solidFill>
                <a:latin typeface="Arial" charset="0"/>
              </a:rPr>
              <a:t>ư</a:t>
            </a:r>
            <a:r>
              <a:rPr lang="en-US" sz="2800" b="1" i="1">
                <a:solidFill>
                  <a:srgbClr val="CC0000"/>
                </a:solidFill>
                <a:latin typeface="Arial" charset="0"/>
              </a:rPr>
              <a:t>a phát triển, tâm lý muốn nhiều con, phải có con trai còn khá nặng nề ở nhiều gia </a:t>
            </a:r>
            <a:r>
              <a:rPr lang="vi-VN" sz="2800" b="1" i="1">
                <a:solidFill>
                  <a:srgbClr val="CC0000"/>
                </a:solidFill>
                <a:latin typeface="Arial" charset="0"/>
              </a:rPr>
              <a:t>đ</a:t>
            </a:r>
            <a:r>
              <a:rPr lang="en-US" sz="2800" b="1" i="1">
                <a:solidFill>
                  <a:srgbClr val="CC0000"/>
                </a:solidFill>
                <a:latin typeface="Arial" charset="0"/>
              </a:rPr>
              <a:t>ình.Ở khu vực nông thôn, nhất là vùng sâu, mức sinh vẫn còn cao </a:t>
            </a:r>
            <a:r>
              <a:rPr lang="vi-VN" sz="2800" b="1" i="1">
                <a:solidFill>
                  <a:srgbClr val="CC0000"/>
                </a:solidFill>
                <a:latin typeface="Arial" charset="0"/>
              </a:rPr>
              <a:t>đ</a:t>
            </a:r>
            <a:r>
              <a:rPr lang="en-US" sz="2800" b="1" i="1">
                <a:solidFill>
                  <a:srgbClr val="CC0000"/>
                </a:solidFill>
                <a:latin typeface="Arial" charset="0"/>
              </a:rPr>
              <a:t>ang là yếu tố cản trở các nỗ lực xoá </a:t>
            </a:r>
            <a:r>
              <a:rPr lang="vi-VN" sz="2800" b="1" i="1">
                <a:solidFill>
                  <a:srgbClr val="CC0000"/>
                </a:solidFill>
                <a:latin typeface="Arial" charset="0"/>
              </a:rPr>
              <a:t>đ</a:t>
            </a:r>
            <a:r>
              <a:rPr lang="en-US" sz="2800" b="1" i="1">
                <a:solidFill>
                  <a:srgbClr val="CC0000"/>
                </a:solidFill>
                <a:latin typeface="Arial" charset="0"/>
              </a:rPr>
              <a:t>ói giảm nghèo và phát triển kinh tế xã hội ở các khu vực này.</a:t>
            </a:r>
          </a:p>
          <a:p>
            <a:pPr eaLnBrk="0" hangingPunct="0">
              <a:spcBef>
                <a:spcPct val="50000"/>
              </a:spcBef>
              <a:buFont typeface="Wingdings" pitchFamily="2" charset="2"/>
              <a:buChar char="Ø"/>
            </a:pPr>
            <a:r>
              <a:rPr lang="en-US" sz="2800" b="1" i="1">
                <a:solidFill>
                  <a:srgbClr val="CC0000"/>
                </a:solidFill>
                <a:latin typeface="Arial" charset="0"/>
              </a:rPr>
              <a:t>Một chuyên gia dân số nhận xét, ở nhiều </a:t>
            </a:r>
            <a:r>
              <a:rPr lang="vi-VN" sz="2800" b="1" i="1">
                <a:solidFill>
                  <a:srgbClr val="CC0000"/>
                </a:solidFill>
                <a:latin typeface="Arial" charset="0"/>
              </a:rPr>
              <a:t>đ</a:t>
            </a:r>
            <a:r>
              <a:rPr lang="en-US" sz="2800" b="1" i="1">
                <a:solidFill>
                  <a:srgbClr val="CC0000"/>
                </a:solidFill>
                <a:latin typeface="Arial" charset="0"/>
              </a:rPr>
              <a:t>ịa ph</a:t>
            </a:r>
            <a:r>
              <a:rPr lang="vi-VN" sz="2800" b="1" i="1">
                <a:solidFill>
                  <a:srgbClr val="CC0000"/>
                </a:solidFill>
                <a:latin typeface="Arial" charset="0"/>
              </a:rPr>
              <a:t>ươ</a:t>
            </a:r>
            <a:r>
              <a:rPr lang="en-US" sz="2800" b="1" i="1">
                <a:solidFill>
                  <a:srgbClr val="CC0000"/>
                </a:solidFill>
                <a:latin typeface="Arial" charset="0"/>
              </a:rPr>
              <a:t>ng, số trẻ suy dinh d</a:t>
            </a:r>
            <a:r>
              <a:rPr lang="vi-VN" sz="2800" b="1" i="1">
                <a:solidFill>
                  <a:srgbClr val="CC0000"/>
                </a:solidFill>
                <a:latin typeface="Arial" charset="0"/>
              </a:rPr>
              <a:t>ư</a:t>
            </a:r>
            <a:r>
              <a:rPr lang="en-US" sz="2800" b="1" i="1">
                <a:solidFill>
                  <a:srgbClr val="CC0000"/>
                </a:solidFill>
                <a:latin typeface="Arial" charset="0"/>
              </a:rPr>
              <a:t>ỡng còn cao, chất l</a:t>
            </a:r>
            <a:r>
              <a:rPr lang="vi-VN" sz="2800" b="1" i="1">
                <a:solidFill>
                  <a:srgbClr val="CC0000"/>
                </a:solidFill>
                <a:latin typeface="Arial" charset="0"/>
              </a:rPr>
              <a:t>ư</a:t>
            </a:r>
            <a:r>
              <a:rPr lang="en-US" sz="2800" b="1" i="1">
                <a:solidFill>
                  <a:srgbClr val="CC0000"/>
                </a:solidFill>
                <a:latin typeface="Arial" charset="0"/>
              </a:rPr>
              <a:t>ợng học vẫn thấp mặc dù tỷ lệ biết chữ cao, tỷ lệ lao </a:t>
            </a:r>
            <a:r>
              <a:rPr lang="vi-VN" sz="2800" b="1" i="1">
                <a:solidFill>
                  <a:srgbClr val="CC0000"/>
                </a:solidFill>
                <a:latin typeface="Arial" charset="0"/>
              </a:rPr>
              <a:t>đ</a:t>
            </a:r>
            <a:r>
              <a:rPr lang="en-US" sz="2800" b="1" i="1">
                <a:solidFill>
                  <a:srgbClr val="CC0000"/>
                </a:solidFill>
                <a:latin typeface="Arial" charset="0"/>
              </a:rPr>
              <a:t>ộng có tay nghề thấp mặc dù tỷ lệ lao </a:t>
            </a:r>
            <a:r>
              <a:rPr lang="vi-VN" sz="2800" b="1" i="1">
                <a:solidFill>
                  <a:srgbClr val="CC0000"/>
                </a:solidFill>
                <a:latin typeface="Arial" charset="0"/>
              </a:rPr>
              <a:t>đ</a:t>
            </a:r>
            <a:r>
              <a:rPr lang="en-US" sz="2800" b="1" i="1">
                <a:solidFill>
                  <a:srgbClr val="CC0000"/>
                </a:solidFill>
                <a:latin typeface="Arial" charset="0"/>
              </a:rPr>
              <a:t>ộng dồi dào….</a:t>
            </a:r>
          </a:p>
        </p:txBody>
      </p:sp>
      <p:sp>
        <p:nvSpPr>
          <p:cNvPr id="7173" name="AutoShape 13">
            <a:hlinkClick r:id="rId3" action="ppaction://hlinksldjump" highlightClick="1"/>
          </p:cNvPr>
          <p:cNvSpPr>
            <a:spLocks noChangeArrowheads="1"/>
          </p:cNvSpPr>
          <p:nvPr/>
        </p:nvSpPr>
        <p:spPr bwMode="auto">
          <a:xfrm>
            <a:off x="304800" y="6324600"/>
            <a:ext cx="685800" cy="533400"/>
          </a:xfrm>
          <a:prstGeom prst="actionButtonForwardNext">
            <a:avLst/>
          </a:prstGeom>
          <a:solidFill>
            <a:schemeClr val="accent1"/>
          </a:solidFill>
          <a:ln w="9525">
            <a:noFill/>
            <a:miter lim="800000"/>
            <a:headEnd/>
            <a:tailEnd/>
          </a:ln>
        </p:spPr>
        <p:txBody>
          <a:bodyPr wrap="none" anchor="ctr"/>
          <a:lstStyle/>
          <a:p>
            <a:endParaRPr lang="en-US">
              <a:latin typeface="Arial" charset="0"/>
            </a:endParaRPr>
          </a:p>
        </p:txBody>
      </p:sp>
    </p:spTree>
  </p:cSld>
  <p:clrMapOvr>
    <a:masterClrMapping/>
  </p:clrMapOvr>
  <p:transition spd="slow">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6"/>
          <p:cNvSpPr txBox="1">
            <a:spLocks noChangeArrowheads="1"/>
          </p:cNvSpPr>
          <p:nvPr/>
        </p:nvSpPr>
        <p:spPr bwMode="auto">
          <a:xfrm>
            <a:off x="1600200" y="457200"/>
            <a:ext cx="6172200" cy="366713"/>
          </a:xfrm>
          <a:prstGeom prst="rect">
            <a:avLst/>
          </a:prstGeom>
          <a:noFill/>
          <a:ln w="9525">
            <a:noFill/>
            <a:miter lim="800000"/>
            <a:headEnd/>
            <a:tailEnd/>
          </a:ln>
        </p:spPr>
        <p:txBody>
          <a:bodyPr>
            <a:spAutoFit/>
          </a:bodyPr>
          <a:lstStyle/>
          <a:p>
            <a:pPr eaLnBrk="0" hangingPunct="0">
              <a:spcBef>
                <a:spcPct val="50000"/>
              </a:spcBef>
            </a:pPr>
            <a:endParaRPr lang="en-US">
              <a:latin typeface="Arial" charset="0"/>
            </a:endParaRPr>
          </a:p>
        </p:txBody>
      </p:sp>
      <p:sp>
        <p:nvSpPr>
          <p:cNvPr id="8195" name="Rectangle 8"/>
          <p:cNvSpPr>
            <a:spLocks noChangeArrowheads="1"/>
          </p:cNvSpPr>
          <p:nvPr/>
        </p:nvSpPr>
        <p:spPr bwMode="auto">
          <a:xfrm>
            <a:off x="533400" y="990600"/>
            <a:ext cx="7924800" cy="5867400"/>
          </a:xfrm>
          <a:prstGeom prst="rect">
            <a:avLst/>
          </a:prstGeom>
          <a:solidFill>
            <a:schemeClr val="accent1"/>
          </a:solidFill>
          <a:ln w="9525">
            <a:solidFill>
              <a:schemeClr val="tx1"/>
            </a:solidFill>
            <a:miter lim="800000"/>
            <a:headEnd/>
            <a:tailEnd/>
          </a:ln>
        </p:spPr>
        <p:txBody>
          <a:bodyPr wrap="none" anchor="ctr"/>
          <a:lstStyle/>
          <a:p>
            <a:endParaRPr lang="en-US">
              <a:latin typeface="Arial" charset="0"/>
            </a:endParaRPr>
          </a:p>
        </p:txBody>
      </p:sp>
      <p:pic>
        <p:nvPicPr>
          <p:cNvPr id="8196" name="Picture 9" descr="treem"/>
          <p:cNvPicPr>
            <a:picLocks noChangeAspect="1" noChangeArrowheads="1"/>
          </p:cNvPicPr>
          <p:nvPr/>
        </p:nvPicPr>
        <p:blipFill>
          <a:blip r:embed="rId2"/>
          <a:srcRect/>
          <a:stretch>
            <a:fillRect/>
          </a:stretch>
        </p:blipFill>
        <p:spPr bwMode="auto">
          <a:xfrm>
            <a:off x="2133600" y="4191000"/>
            <a:ext cx="3505200" cy="2438400"/>
          </a:xfrm>
          <a:prstGeom prst="rect">
            <a:avLst/>
          </a:prstGeom>
          <a:noFill/>
          <a:ln w="9525">
            <a:noFill/>
            <a:miter lim="800000"/>
            <a:headEnd/>
            <a:tailEnd/>
          </a:ln>
        </p:spPr>
      </p:pic>
      <p:pic>
        <p:nvPicPr>
          <p:cNvPr id="8197" name="Picture 10" descr="Photo_Download"/>
          <p:cNvPicPr>
            <a:picLocks noChangeAspect="1" noChangeArrowheads="1"/>
          </p:cNvPicPr>
          <p:nvPr/>
        </p:nvPicPr>
        <p:blipFill>
          <a:blip r:embed="rId3"/>
          <a:srcRect/>
          <a:stretch>
            <a:fillRect/>
          </a:stretch>
        </p:blipFill>
        <p:spPr bwMode="auto">
          <a:xfrm>
            <a:off x="4495800" y="1066800"/>
            <a:ext cx="3948113" cy="2476500"/>
          </a:xfrm>
          <a:prstGeom prst="rect">
            <a:avLst/>
          </a:prstGeom>
          <a:noFill/>
          <a:ln w="9525">
            <a:noFill/>
            <a:miter lim="800000"/>
            <a:headEnd/>
            <a:tailEnd/>
          </a:ln>
        </p:spPr>
      </p:pic>
      <p:pic>
        <p:nvPicPr>
          <p:cNvPr id="8198" name="Picture 11" descr="1a"/>
          <p:cNvPicPr>
            <a:picLocks noChangeAspect="1" noChangeArrowheads="1"/>
          </p:cNvPicPr>
          <p:nvPr/>
        </p:nvPicPr>
        <p:blipFill>
          <a:blip r:embed="rId4"/>
          <a:srcRect/>
          <a:stretch>
            <a:fillRect/>
          </a:stretch>
        </p:blipFill>
        <p:spPr bwMode="auto">
          <a:xfrm>
            <a:off x="533400" y="1066800"/>
            <a:ext cx="3886200" cy="2438400"/>
          </a:xfrm>
          <a:prstGeom prst="rect">
            <a:avLst/>
          </a:prstGeom>
          <a:noFill/>
          <a:ln w="9525">
            <a:noFill/>
            <a:miter lim="800000"/>
            <a:headEnd/>
            <a:tailEnd/>
          </a:ln>
        </p:spPr>
      </p:pic>
      <p:sp>
        <p:nvSpPr>
          <p:cNvPr id="8199" name="Text Box 12"/>
          <p:cNvSpPr txBox="1">
            <a:spLocks noChangeArrowheads="1"/>
          </p:cNvSpPr>
          <p:nvPr/>
        </p:nvSpPr>
        <p:spPr bwMode="auto">
          <a:xfrm>
            <a:off x="5715000" y="4953000"/>
            <a:ext cx="2590800" cy="1200150"/>
          </a:xfrm>
          <a:prstGeom prst="rect">
            <a:avLst/>
          </a:prstGeom>
          <a:noFill/>
          <a:ln w="9525">
            <a:noFill/>
            <a:miter lim="800000"/>
            <a:headEnd/>
            <a:tailEnd/>
          </a:ln>
        </p:spPr>
        <p:txBody>
          <a:bodyPr>
            <a:spAutoFit/>
          </a:bodyPr>
          <a:lstStyle/>
          <a:p>
            <a:pPr eaLnBrk="0" hangingPunct="0">
              <a:spcBef>
                <a:spcPct val="50000"/>
              </a:spcBef>
            </a:pPr>
            <a:r>
              <a:rPr lang="en-US" b="1" i="1">
                <a:solidFill>
                  <a:srgbClr val="CC0000"/>
                </a:solidFill>
                <a:latin typeface="Arial" charset="0"/>
              </a:rPr>
              <a:t>Tại nhiều vùng xa xôi, trẻ em phải </a:t>
            </a:r>
            <a:r>
              <a:rPr lang="vi-VN" b="1" i="1">
                <a:solidFill>
                  <a:srgbClr val="CC0000"/>
                </a:solidFill>
                <a:latin typeface="Arial" charset="0"/>
              </a:rPr>
              <a:t>đ</a:t>
            </a:r>
            <a:r>
              <a:rPr lang="en-US" b="1" i="1">
                <a:solidFill>
                  <a:srgbClr val="CC0000"/>
                </a:solidFill>
                <a:latin typeface="Arial" charset="0"/>
              </a:rPr>
              <a:t>i lao </a:t>
            </a:r>
            <a:r>
              <a:rPr lang="vi-VN" b="1" i="1">
                <a:solidFill>
                  <a:srgbClr val="CC0000"/>
                </a:solidFill>
                <a:latin typeface="Arial" charset="0"/>
              </a:rPr>
              <a:t>đ</a:t>
            </a:r>
            <a:r>
              <a:rPr lang="en-US" b="1" i="1">
                <a:solidFill>
                  <a:srgbClr val="CC0000"/>
                </a:solidFill>
                <a:latin typeface="Arial" charset="0"/>
              </a:rPr>
              <a:t>ộng sớm không có </a:t>
            </a:r>
            <a:r>
              <a:rPr lang="vi-VN" b="1" i="1">
                <a:solidFill>
                  <a:srgbClr val="CC0000"/>
                </a:solidFill>
                <a:latin typeface="Arial" charset="0"/>
              </a:rPr>
              <a:t>đ</a:t>
            </a:r>
            <a:r>
              <a:rPr lang="en-US" b="1" i="1">
                <a:solidFill>
                  <a:srgbClr val="CC0000"/>
                </a:solidFill>
                <a:latin typeface="Arial" charset="0"/>
              </a:rPr>
              <a:t>iều kiện </a:t>
            </a:r>
            <a:r>
              <a:rPr lang="vi-VN" b="1" i="1">
                <a:solidFill>
                  <a:srgbClr val="CC0000"/>
                </a:solidFill>
                <a:latin typeface="Arial" charset="0"/>
              </a:rPr>
              <a:t>đ</a:t>
            </a:r>
            <a:r>
              <a:rPr lang="en-US" b="1" i="1">
                <a:solidFill>
                  <a:srgbClr val="CC0000"/>
                </a:solidFill>
                <a:latin typeface="Arial" charset="0"/>
              </a:rPr>
              <a:t>ến tr</a:t>
            </a:r>
            <a:r>
              <a:rPr lang="vi-VN" b="1" i="1">
                <a:solidFill>
                  <a:srgbClr val="CC0000"/>
                </a:solidFill>
                <a:latin typeface="Arial" charset="0"/>
              </a:rPr>
              <a:t>ư</a:t>
            </a:r>
            <a:r>
              <a:rPr lang="en-US" b="1" i="1">
                <a:solidFill>
                  <a:srgbClr val="CC0000"/>
                </a:solidFill>
                <a:latin typeface="Arial" charset="0"/>
              </a:rPr>
              <a:t>ờng.</a:t>
            </a:r>
          </a:p>
        </p:txBody>
      </p:sp>
      <p:sp>
        <p:nvSpPr>
          <p:cNvPr id="8200" name="Text Box 13"/>
          <p:cNvSpPr txBox="1">
            <a:spLocks noChangeArrowheads="1"/>
          </p:cNvSpPr>
          <p:nvPr/>
        </p:nvSpPr>
        <p:spPr bwMode="auto">
          <a:xfrm>
            <a:off x="2057400" y="3581400"/>
            <a:ext cx="3810000" cy="366713"/>
          </a:xfrm>
          <a:prstGeom prst="rect">
            <a:avLst/>
          </a:prstGeom>
          <a:noFill/>
          <a:ln w="9525">
            <a:noFill/>
            <a:miter lim="800000"/>
            <a:headEnd/>
            <a:tailEnd/>
          </a:ln>
        </p:spPr>
        <p:txBody>
          <a:bodyPr>
            <a:spAutoFit/>
          </a:bodyPr>
          <a:lstStyle/>
          <a:p>
            <a:pPr eaLnBrk="0" hangingPunct="0">
              <a:spcBef>
                <a:spcPct val="50000"/>
              </a:spcBef>
            </a:pPr>
            <a:r>
              <a:rPr lang="en-US" b="1" i="1">
                <a:solidFill>
                  <a:srgbClr val="CC0000"/>
                </a:solidFill>
                <a:latin typeface="Arial" charset="0"/>
              </a:rPr>
              <a:t>Đ</a:t>
            </a:r>
            <a:r>
              <a:rPr lang="vi-VN" b="1" i="1">
                <a:solidFill>
                  <a:srgbClr val="CC0000"/>
                </a:solidFill>
                <a:latin typeface="Arial" charset="0"/>
              </a:rPr>
              <a:t>ư</a:t>
            </a:r>
            <a:r>
              <a:rPr lang="en-US" b="1" i="1">
                <a:solidFill>
                  <a:srgbClr val="CC0000"/>
                </a:solidFill>
                <a:latin typeface="Arial" charset="0"/>
              </a:rPr>
              <a:t>ờng phố </a:t>
            </a:r>
            <a:r>
              <a:rPr lang="vi-VN" b="1" i="1">
                <a:solidFill>
                  <a:srgbClr val="CC0000"/>
                </a:solidFill>
                <a:latin typeface="Arial" charset="0"/>
              </a:rPr>
              <a:t>đ</a:t>
            </a:r>
            <a:r>
              <a:rPr lang="en-US" b="1" i="1">
                <a:solidFill>
                  <a:srgbClr val="CC0000"/>
                </a:solidFill>
                <a:latin typeface="Arial" charset="0"/>
              </a:rPr>
              <a:t>ông ng</a:t>
            </a:r>
            <a:r>
              <a:rPr lang="vi-VN" b="1" i="1">
                <a:solidFill>
                  <a:srgbClr val="CC0000"/>
                </a:solidFill>
                <a:latin typeface="Arial" charset="0"/>
              </a:rPr>
              <a:t>ư</a:t>
            </a:r>
            <a:r>
              <a:rPr lang="en-US" b="1" i="1">
                <a:solidFill>
                  <a:srgbClr val="CC0000"/>
                </a:solidFill>
                <a:latin typeface="Arial" charset="0"/>
              </a:rPr>
              <a:t>ời</a:t>
            </a:r>
          </a:p>
        </p:txBody>
      </p:sp>
      <p:sp>
        <p:nvSpPr>
          <p:cNvPr id="8201" name="Text Box 14"/>
          <p:cNvSpPr txBox="1">
            <a:spLocks noChangeArrowheads="1"/>
          </p:cNvSpPr>
          <p:nvPr/>
        </p:nvSpPr>
        <p:spPr bwMode="auto">
          <a:xfrm>
            <a:off x="2667000" y="152400"/>
            <a:ext cx="3429000" cy="762000"/>
          </a:xfrm>
          <a:prstGeom prst="rect">
            <a:avLst/>
          </a:prstGeom>
          <a:gradFill rotWithShape="1">
            <a:gsLst>
              <a:gs pos="0">
                <a:schemeClr val="tx2"/>
              </a:gs>
              <a:gs pos="100000">
                <a:schemeClr val="accent1"/>
              </a:gs>
            </a:gsLst>
            <a:path path="shape">
              <a:fillToRect l="50000" t="50000" r="50000" b="50000"/>
            </a:path>
          </a:gradFill>
          <a:ln w="9525">
            <a:noFill/>
            <a:miter lim="800000"/>
            <a:headEnd/>
            <a:tailEnd/>
          </a:ln>
        </p:spPr>
        <p:txBody>
          <a:bodyPr>
            <a:spAutoFit/>
          </a:bodyPr>
          <a:lstStyle/>
          <a:p>
            <a:pPr eaLnBrk="0" hangingPunct="0">
              <a:spcBef>
                <a:spcPct val="50000"/>
              </a:spcBef>
            </a:pPr>
            <a:r>
              <a:rPr lang="en-US" sz="4400" b="1">
                <a:solidFill>
                  <a:srgbClr val="FF9900"/>
                </a:solidFill>
                <a:latin typeface="Arial" charset="0"/>
              </a:rPr>
              <a:t>HÌNH ẢNH</a:t>
            </a:r>
          </a:p>
        </p:txBody>
      </p:sp>
      <p:sp>
        <p:nvSpPr>
          <p:cNvPr id="8202" name="AutoShape 22">
            <a:hlinkClick r:id="rId5" action="ppaction://hlinksldjump" highlightClick="1"/>
          </p:cNvPr>
          <p:cNvSpPr>
            <a:spLocks noChangeArrowheads="1"/>
          </p:cNvSpPr>
          <p:nvPr/>
        </p:nvSpPr>
        <p:spPr bwMode="auto">
          <a:xfrm>
            <a:off x="0" y="6248400"/>
            <a:ext cx="1143000" cy="609600"/>
          </a:xfrm>
          <a:prstGeom prst="actionButtonBackPrevious">
            <a:avLst/>
          </a:prstGeom>
          <a:solidFill>
            <a:schemeClr val="accent1"/>
          </a:solidFill>
          <a:ln w="9525">
            <a:noFill/>
            <a:miter lim="800000"/>
            <a:headEnd/>
            <a:tailEnd/>
          </a:ln>
        </p:spPr>
        <p:txBody>
          <a:bodyPr wrap="none" anchor="ctr"/>
          <a:lstStyle/>
          <a:p>
            <a:endParaRPr lang="en-US">
              <a:latin typeface="Arial" charset="0"/>
            </a:endParaRPr>
          </a:p>
        </p:txBody>
      </p:sp>
    </p:spTree>
  </p:cSld>
  <p:clrMapOvr>
    <a:masterClrMapping/>
  </p:clrMapOvr>
  <p:transition spd="slow">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228600" y="457200"/>
            <a:ext cx="8915400" cy="228600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v"/>
            </a:pPr>
            <a:r>
              <a:rPr lang="en-US" sz="3200">
                <a:solidFill>
                  <a:srgbClr val="CC0000"/>
                </a:solidFill>
                <a:latin typeface="Arial" charset="0"/>
              </a:rPr>
              <a:t> </a:t>
            </a:r>
            <a:r>
              <a:rPr lang="en-US" sz="3200" b="1" u="sng">
                <a:solidFill>
                  <a:srgbClr val="CC0000"/>
                </a:solidFill>
                <a:latin typeface="Arial" charset="0"/>
              </a:rPr>
              <a:t>CỦNG CỐ</a:t>
            </a:r>
            <a:r>
              <a:rPr lang="en-US" sz="3200">
                <a:solidFill>
                  <a:srgbClr val="CC0000"/>
                </a:solidFill>
                <a:latin typeface="Arial" charset="0"/>
              </a:rPr>
              <a:t> : </a:t>
            </a:r>
            <a:r>
              <a:rPr lang="en-US" sz="3200" b="1">
                <a:solidFill>
                  <a:srgbClr val="CC0000"/>
                </a:solidFill>
                <a:latin typeface="Arial" charset="0"/>
              </a:rPr>
              <a:t>- </a:t>
            </a:r>
            <a:r>
              <a:rPr lang="en-US" sz="3200" b="1">
                <a:solidFill>
                  <a:srgbClr val="FF9900"/>
                </a:solidFill>
                <a:latin typeface="Arial" charset="0"/>
              </a:rPr>
              <a:t>Liên hệ việc t</a:t>
            </a:r>
            <a:r>
              <a:rPr lang="vi-VN" sz="3200" b="1">
                <a:solidFill>
                  <a:srgbClr val="FF9900"/>
                </a:solidFill>
                <a:latin typeface="Arial" charset="0"/>
              </a:rPr>
              <a:t>ă</a:t>
            </a:r>
            <a:r>
              <a:rPr lang="en-US" sz="3200" b="1">
                <a:solidFill>
                  <a:srgbClr val="FF9900"/>
                </a:solidFill>
                <a:latin typeface="Arial" charset="0"/>
              </a:rPr>
              <a:t>ng dân số ở </a:t>
            </a:r>
            <a:r>
              <a:rPr lang="vi-VN" sz="3200" b="1">
                <a:solidFill>
                  <a:srgbClr val="FF9900"/>
                </a:solidFill>
                <a:latin typeface="Arial" charset="0"/>
              </a:rPr>
              <a:t>đ</a:t>
            </a:r>
            <a:r>
              <a:rPr lang="en-US" sz="3200" b="1">
                <a:solidFill>
                  <a:srgbClr val="FF9900"/>
                </a:solidFill>
                <a:latin typeface="Arial" charset="0"/>
              </a:rPr>
              <a:t>ịa ph</a:t>
            </a:r>
            <a:r>
              <a:rPr lang="vi-VN" sz="3200" b="1">
                <a:solidFill>
                  <a:srgbClr val="FF9900"/>
                </a:solidFill>
                <a:latin typeface="Arial" charset="0"/>
              </a:rPr>
              <a:t>ươ</a:t>
            </a:r>
            <a:r>
              <a:rPr lang="en-US" sz="3200" b="1">
                <a:solidFill>
                  <a:srgbClr val="FF9900"/>
                </a:solidFill>
                <a:latin typeface="Arial" charset="0"/>
              </a:rPr>
              <a:t>ng, ở gia </a:t>
            </a:r>
            <a:r>
              <a:rPr lang="vi-VN" sz="3200" b="1">
                <a:solidFill>
                  <a:srgbClr val="FF9900"/>
                </a:solidFill>
                <a:latin typeface="Arial" charset="0"/>
              </a:rPr>
              <a:t>đ</a:t>
            </a:r>
            <a:r>
              <a:rPr lang="en-US" sz="3200" b="1">
                <a:solidFill>
                  <a:srgbClr val="FF9900"/>
                </a:solidFill>
                <a:latin typeface="Arial" charset="0"/>
              </a:rPr>
              <a:t>ình. </a:t>
            </a:r>
          </a:p>
          <a:p>
            <a:pPr eaLnBrk="0" hangingPunct="0">
              <a:spcBef>
                <a:spcPct val="50000"/>
              </a:spcBef>
              <a:buFont typeface="Wingdings" pitchFamily="2" charset="2"/>
              <a:buNone/>
            </a:pPr>
            <a:r>
              <a:rPr lang="en-US" sz="3200" b="1">
                <a:solidFill>
                  <a:srgbClr val="FF9900"/>
                </a:solidFill>
                <a:latin typeface="Arial" charset="0"/>
              </a:rPr>
              <a:t>               Cần thực hiện tốt công tác kế hoạch hoá gia </a:t>
            </a:r>
            <a:r>
              <a:rPr lang="vi-VN" sz="3200" b="1">
                <a:solidFill>
                  <a:srgbClr val="FF9900"/>
                </a:solidFill>
                <a:latin typeface="Arial" charset="0"/>
              </a:rPr>
              <a:t>đ</a:t>
            </a:r>
            <a:r>
              <a:rPr lang="en-US" sz="3200" b="1">
                <a:solidFill>
                  <a:srgbClr val="FF9900"/>
                </a:solidFill>
                <a:latin typeface="Arial" charset="0"/>
              </a:rPr>
              <a:t>ình.</a:t>
            </a:r>
          </a:p>
        </p:txBody>
      </p:sp>
      <p:sp>
        <p:nvSpPr>
          <p:cNvPr id="14342" name="Line 6"/>
          <p:cNvSpPr>
            <a:spLocks noChangeShapeType="1"/>
          </p:cNvSpPr>
          <p:nvPr/>
        </p:nvSpPr>
        <p:spPr bwMode="auto">
          <a:xfrm>
            <a:off x="1066800" y="1981200"/>
            <a:ext cx="609600" cy="0"/>
          </a:xfrm>
          <a:prstGeom prst="line">
            <a:avLst/>
          </a:prstGeom>
          <a:noFill/>
          <a:ln w="9525">
            <a:solidFill>
              <a:srgbClr val="CC0000"/>
            </a:solidFill>
            <a:round/>
            <a:headEnd/>
            <a:tailEnd type="triangle" w="med" len="med"/>
          </a:ln>
        </p:spPr>
        <p:txBody>
          <a:bodyPr/>
          <a:lstStyle/>
          <a:p>
            <a:endParaRPr lang="en-US"/>
          </a:p>
        </p:txBody>
      </p:sp>
      <p:sp>
        <p:nvSpPr>
          <p:cNvPr id="14345" name="Text Box 9"/>
          <p:cNvSpPr txBox="1">
            <a:spLocks noChangeArrowheads="1"/>
          </p:cNvSpPr>
          <p:nvPr/>
        </p:nvSpPr>
        <p:spPr bwMode="auto">
          <a:xfrm>
            <a:off x="304800" y="3276600"/>
            <a:ext cx="8839200" cy="3754438"/>
          </a:xfrm>
          <a:prstGeom prst="rect">
            <a:avLst/>
          </a:prstGeom>
          <a:noFill/>
          <a:ln w="9525">
            <a:noFill/>
            <a:miter lim="800000"/>
            <a:headEnd/>
            <a:tailEnd/>
          </a:ln>
        </p:spPr>
        <p:txBody>
          <a:bodyPr>
            <a:spAutoFit/>
          </a:bodyPr>
          <a:lstStyle/>
          <a:p>
            <a:pPr eaLnBrk="0" hangingPunct="0">
              <a:buFont typeface="Wingdings" pitchFamily="2" charset="2"/>
              <a:buChar char="v"/>
            </a:pPr>
            <a:r>
              <a:rPr lang="en-US" sz="2800" b="1" u="sng">
                <a:solidFill>
                  <a:srgbClr val="CC0000"/>
                </a:solidFill>
                <a:latin typeface="Arial" charset="0"/>
              </a:rPr>
              <a:t>HOẠT ĐỘNG NỐI TIẾP</a:t>
            </a:r>
            <a:r>
              <a:rPr lang="en-US" sz="2800" b="1">
                <a:solidFill>
                  <a:srgbClr val="CC0000"/>
                </a:solidFill>
                <a:latin typeface="Arial" charset="0"/>
              </a:rPr>
              <a:t> :</a:t>
            </a:r>
          </a:p>
          <a:p>
            <a:pPr eaLnBrk="0" hangingPunct="0"/>
            <a:r>
              <a:rPr lang="en-US" sz="2800" b="1">
                <a:solidFill>
                  <a:srgbClr val="FF9900"/>
                </a:solidFill>
                <a:latin typeface="Arial" charset="0"/>
              </a:rPr>
              <a:t>-Tham gia tuyên truyền, vận </a:t>
            </a:r>
            <a:r>
              <a:rPr lang="vi-VN" sz="2800" b="1">
                <a:solidFill>
                  <a:srgbClr val="FF9900"/>
                </a:solidFill>
                <a:latin typeface="Arial" charset="0"/>
              </a:rPr>
              <a:t>đ</a:t>
            </a:r>
            <a:r>
              <a:rPr lang="en-US" sz="2800" b="1">
                <a:solidFill>
                  <a:srgbClr val="FF9900"/>
                </a:solidFill>
                <a:latin typeface="Arial" charset="0"/>
              </a:rPr>
              <a:t>ộng gia </a:t>
            </a:r>
            <a:r>
              <a:rPr lang="vi-VN" sz="2800" b="1">
                <a:solidFill>
                  <a:srgbClr val="FF9900"/>
                </a:solidFill>
                <a:latin typeface="Arial" charset="0"/>
              </a:rPr>
              <a:t>đ</a:t>
            </a:r>
            <a:r>
              <a:rPr lang="en-US" sz="2800" b="1">
                <a:solidFill>
                  <a:srgbClr val="FF9900"/>
                </a:solidFill>
                <a:latin typeface="Arial" charset="0"/>
              </a:rPr>
              <a:t>ình và ng</a:t>
            </a:r>
            <a:r>
              <a:rPr lang="vi-VN" sz="2800" b="1">
                <a:solidFill>
                  <a:srgbClr val="FF9900"/>
                </a:solidFill>
                <a:latin typeface="Arial" charset="0"/>
              </a:rPr>
              <a:t>ư</a:t>
            </a:r>
            <a:r>
              <a:rPr lang="en-US" sz="2800" b="1">
                <a:solidFill>
                  <a:srgbClr val="FF9900"/>
                </a:solidFill>
                <a:latin typeface="Arial" charset="0"/>
              </a:rPr>
              <a:t>ời thân thực hiện tốt công tác kế hoạch hoá gia </a:t>
            </a:r>
            <a:r>
              <a:rPr lang="vi-VN" sz="2800" b="1">
                <a:solidFill>
                  <a:srgbClr val="FF9900"/>
                </a:solidFill>
                <a:latin typeface="Arial" charset="0"/>
              </a:rPr>
              <a:t>đ</a:t>
            </a:r>
            <a:r>
              <a:rPr lang="en-US" sz="2800" b="1">
                <a:solidFill>
                  <a:srgbClr val="FF9900"/>
                </a:solidFill>
                <a:latin typeface="Arial" charset="0"/>
              </a:rPr>
              <a:t>ình.</a:t>
            </a:r>
          </a:p>
          <a:p>
            <a:pPr eaLnBrk="0" hangingPunct="0"/>
            <a:r>
              <a:rPr lang="en-US" sz="2800" b="1">
                <a:solidFill>
                  <a:srgbClr val="FF9900"/>
                </a:solidFill>
                <a:latin typeface="Arial" charset="0"/>
              </a:rPr>
              <a:t> -Tìm hiểu các dân tộc sinh sống trên </a:t>
            </a:r>
            <a:r>
              <a:rPr lang="vi-VN" sz="2800" b="1">
                <a:solidFill>
                  <a:srgbClr val="FF9900"/>
                </a:solidFill>
                <a:latin typeface="Arial" charset="0"/>
              </a:rPr>
              <a:t>đ</a:t>
            </a:r>
            <a:r>
              <a:rPr lang="en-US" sz="2800" b="1">
                <a:solidFill>
                  <a:srgbClr val="FF9900"/>
                </a:solidFill>
                <a:latin typeface="Arial" charset="0"/>
              </a:rPr>
              <a:t>ất n</a:t>
            </a:r>
            <a:r>
              <a:rPr lang="vi-VN" sz="2800" b="1">
                <a:solidFill>
                  <a:srgbClr val="FF9900"/>
                </a:solidFill>
                <a:latin typeface="Arial" charset="0"/>
              </a:rPr>
              <a:t>ư</a:t>
            </a:r>
            <a:r>
              <a:rPr lang="en-US" sz="2800" b="1">
                <a:solidFill>
                  <a:srgbClr val="FF9900"/>
                </a:solidFill>
                <a:latin typeface="Arial" charset="0"/>
              </a:rPr>
              <a:t>ớc ta và sự phân bố dân c</a:t>
            </a:r>
            <a:r>
              <a:rPr lang="vi-VN" sz="2800" b="1">
                <a:solidFill>
                  <a:srgbClr val="FF9900"/>
                </a:solidFill>
                <a:latin typeface="Arial" charset="0"/>
              </a:rPr>
              <a:t>ư</a:t>
            </a:r>
            <a:r>
              <a:rPr lang="en-US" sz="2800" b="1">
                <a:solidFill>
                  <a:srgbClr val="FF9900"/>
                </a:solidFill>
                <a:latin typeface="Arial" charset="0"/>
              </a:rPr>
              <a:t> của các dân tộc </a:t>
            </a:r>
            <a:r>
              <a:rPr lang="vi-VN" sz="2800" b="1">
                <a:solidFill>
                  <a:srgbClr val="FF9900"/>
                </a:solidFill>
                <a:latin typeface="Arial" charset="0"/>
              </a:rPr>
              <a:t>đ</a:t>
            </a:r>
            <a:r>
              <a:rPr lang="en-US" sz="2800" b="1">
                <a:solidFill>
                  <a:srgbClr val="FF9900"/>
                </a:solidFill>
                <a:latin typeface="Arial" charset="0"/>
              </a:rPr>
              <a:t>ó.</a:t>
            </a:r>
          </a:p>
          <a:p>
            <a:pPr lvl="1" eaLnBrk="0" hangingPunct="0"/>
            <a:endParaRPr lang="en-US" sz="2800" b="1">
              <a:solidFill>
                <a:srgbClr val="FF9900"/>
              </a:solidFill>
              <a:latin typeface="Arial" charset="0"/>
            </a:endParaRPr>
          </a:p>
          <a:p>
            <a:pPr eaLnBrk="0" hangingPunct="0">
              <a:spcBef>
                <a:spcPct val="50000"/>
              </a:spcBef>
            </a:pPr>
            <a:endParaRPr lang="en-US" sz="2800" b="1">
              <a:latin typeface="Arial"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slide(fromBottom)">
                                      <p:cBhvr>
                                        <p:cTn id="7" dur="3000"/>
                                        <p:tgtEl>
                                          <p:spTgt spid="1434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4342"/>
                                        </p:tgtEl>
                                        <p:attrNameLst>
                                          <p:attrName>style.visibility</p:attrName>
                                        </p:attrNameLst>
                                      </p:cBhvr>
                                      <p:to>
                                        <p:strVal val="visible"/>
                                      </p:to>
                                    </p:set>
                                    <p:animEffect transition="in" filter="slide(fromBottom)">
                                      <p:cBhvr>
                                        <p:cTn id="10" dur="3000"/>
                                        <p:tgtEl>
                                          <p:spTgt spid="1434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4345"/>
                                        </p:tgtEl>
                                        <p:attrNameLst>
                                          <p:attrName>style.visibility</p:attrName>
                                        </p:attrNameLst>
                                      </p:cBhvr>
                                      <p:to>
                                        <p:strVal val="visible"/>
                                      </p:to>
                                    </p:set>
                                    <p:animEffect transition="in" filter="slide(fromBottom)">
                                      <p:cBhvr>
                                        <p:cTn id="15" dur="3000"/>
                                        <p:tgtEl>
                                          <p:spTgt spid="14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2" grpId="0" animBg="1"/>
      <p:bldP spid="1434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457200" y="533400"/>
            <a:ext cx="8001000" cy="2308225"/>
          </a:xfrm>
          <a:prstGeom prst="rect">
            <a:avLst/>
          </a:prstGeom>
          <a:noFill/>
          <a:ln w="9525">
            <a:noFill/>
            <a:miter lim="800000"/>
            <a:headEnd/>
            <a:tailEnd/>
          </a:ln>
        </p:spPr>
        <p:txBody>
          <a:bodyPr>
            <a:spAutoFit/>
          </a:bodyPr>
          <a:lstStyle/>
          <a:p>
            <a:pPr eaLnBrk="0" hangingPunct="0">
              <a:spcBef>
                <a:spcPct val="50000"/>
              </a:spcBef>
            </a:pPr>
            <a:r>
              <a:rPr lang="en-US" sz="4800" b="1">
                <a:solidFill>
                  <a:srgbClr val="CC0000"/>
                </a:solidFill>
                <a:latin typeface="Arial" charset="0"/>
              </a:rPr>
              <a:t>Bài tập </a:t>
            </a:r>
            <a:r>
              <a:rPr lang="en-US" sz="4800" b="1">
                <a:solidFill>
                  <a:srgbClr val="CC0000"/>
                </a:solidFill>
                <a:latin typeface="Arial" charset="0"/>
                <a:hlinkClick r:id="rId2" action="ppaction://hlinksldjump"/>
              </a:rPr>
              <a:t>thực</a:t>
            </a:r>
            <a:r>
              <a:rPr lang="en-US" sz="4800" b="1">
                <a:solidFill>
                  <a:srgbClr val="CC0000"/>
                </a:solidFill>
                <a:latin typeface="Arial" charset="0"/>
              </a:rPr>
              <a:t> hành của tôi </a:t>
            </a:r>
            <a:r>
              <a:rPr lang="vi-VN" sz="4800" b="1">
                <a:solidFill>
                  <a:srgbClr val="CC0000"/>
                </a:solidFill>
                <a:latin typeface="Arial" charset="0"/>
              </a:rPr>
              <a:t>đ</a:t>
            </a:r>
            <a:r>
              <a:rPr lang="en-US" sz="4800" b="1">
                <a:solidFill>
                  <a:srgbClr val="CC0000"/>
                </a:solidFill>
                <a:latin typeface="Arial" charset="0"/>
              </a:rPr>
              <a:t>ến </a:t>
            </a:r>
            <a:r>
              <a:rPr lang="vi-VN" sz="4800" b="1">
                <a:solidFill>
                  <a:srgbClr val="CC0000"/>
                </a:solidFill>
                <a:latin typeface="Arial" charset="0"/>
              </a:rPr>
              <a:t>đ</a:t>
            </a:r>
            <a:r>
              <a:rPr lang="en-US" sz="4800" b="1">
                <a:solidFill>
                  <a:srgbClr val="CC0000"/>
                </a:solidFill>
                <a:latin typeface="Arial" charset="0"/>
              </a:rPr>
              <a:t>ây là hết, xin chân thành cảm </a:t>
            </a:r>
            <a:r>
              <a:rPr lang="vi-VN" sz="4800" b="1">
                <a:solidFill>
                  <a:srgbClr val="CC0000"/>
                </a:solidFill>
                <a:latin typeface="Arial" charset="0"/>
              </a:rPr>
              <a:t>ơ</a:t>
            </a:r>
            <a:r>
              <a:rPr lang="en-US" sz="4800" b="1">
                <a:solidFill>
                  <a:srgbClr val="CC0000"/>
                </a:solidFill>
                <a:latin typeface="Arial" charset="0"/>
              </a:rPr>
              <a:t>n!</a:t>
            </a:r>
          </a:p>
        </p:txBody>
      </p:sp>
      <p:sp>
        <p:nvSpPr>
          <p:cNvPr id="17413" name="AutoShape 5">
            <a:hlinkClick r:id="rId3" action="ppaction://hlinkpres?slideindex=1&amp;slidetitle="/>
          </p:cNvPr>
          <p:cNvSpPr>
            <a:spLocks noChangeArrowheads="1"/>
          </p:cNvSpPr>
          <p:nvPr/>
        </p:nvSpPr>
        <p:spPr bwMode="auto">
          <a:xfrm>
            <a:off x="2590800" y="2895600"/>
            <a:ext cx="3429000" cy="2362200"/>
          </a:xfrm>
          <a:prstGeom prst="smileyFace">
            <a:avLst>
              <a:gd name="adj" fmla="val 4653"/>
            </a:avLst>
          </a:prstGeom>
          <a:solidFill>
            <a:srgbClr val="CC9900"/>
          </a:solidFill>
          <a:ln w="9525">
            <a:solidFill>
              <a:srgbClr val="CC0000"/>
            </a:solidFill>
            <a:round/>
            <a:headEnd/>
            <a:tailEnd/>
          </a:ln>
        </p:spPr>
        <p:txBody>
          <a:bodyPr wrap="none" anchor="ctr"/>
          <a:lstStyle/>
          <a:p>
            <a:endParaRPr lang="en-US">
              <a:latin typeface="Arial"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wheel(4)">
                                      <p:cBhvr>
                                        <p:cTn id="7" dur="2000"/>
                                        <p:tgtEl>
                                          <p:spTgt spid="17412"/>
                                        </p:tgtEl>
                                      </p:cBhvr>
                                    </p:animEffect>
                                  </p:childTnLst>
                                </p:cTn>
                              </p:par>
                              <p:par>
                                <p:cTn id="8" presetID="21" presetClass="entr" presetSubtype="4" fill="hold" grpId="0" nodeType="withEffect">
                                  <p:stCondLst>
                                    <p:cond delay="0"/>
                                  </p:stCondLst>
                                  <p:childTnLst>
                                    <p:set>
                                      <p:cBhvr>
                                        <p:cTn id="9" dur="1" fill="hold">
                                          <p:stCondLst>
                                            <p:cond delay="0"/>
                                          </p:stCondLst>
                                        </p:cTn>
                                        <p:tgtEl>
                                          <p:spTgt spid="17413"/>
                                        </p:tgtEl>
                                        <p:attrNameLst>
                                          <p:attrName>style.visibility</p:attrName>
                                        </p:attrNameLst>
                                      </p:cBhvr>
                                      <p:to>
                                        <p:strVal val="visible"/>
                                      </p:to>
                                    </p:set>
                                    <p:animEffect transition="in" filter="wheel(4)">
                                      <p:cBhvr>
                                        <p:cTn id="10" dur="20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P spid="17413" grpId="0" animBg="1"/>
    </p:bld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342</TotalTime>
  <Words>581</Words>
  <Application>Microsoft Office PowerPoint</Application>
  <PresentationFormat>On-screen Show (4:3)</PresentationFormat>
  <Paragraphs>77</Paragraphs>
  <Slides>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Tahoma</vt:lpstr>
      <vt:lpstr>Arial</vt:lpstr>
      <vt:lpstr>Wingdings</vt:lpstr>
      <vt:lpstr>Calibri</vt:lpstr>
      <vt:lpstr>VNI-Times</vt:lpstr>
      <vt:lpstr>Ocean</vt:lpstr>
      <vt:lpstr>Microsoft Graph Chart</vt:lpstr>
      <vt:lpstr>Slide 1</vt:lpstr>
      <vt:lpstr>Slide 2</vt:lpstr>
      <vt:lpstr>Slide 3</vt:lpstr>
      <vt:lpstr>  </vt:lpstr>
      <vt:lpstr>    TƯ LIỆU</vt:lpstr>
      <vt:lpstr>Slide 6</vt:lpstr>
      <vt:lpstr>Slide 7</vt:lpstr>
      <vt:lpstr>Slide 8</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Xin chaøo thaày coâ vaø caùc baïn !                     Toâi teân: Mai Thò Thu Hieàn        Ñôn vò coâng taùc: Tröôøng Tieåu hoïc Xuaân Caûnh.      Ñaây laø baøi taäp thöïc haønh cuûa toâi qua khoaù hoïc “Lôùp taäp huaán giaùo aùn ñieän töû”.         Raát mong söï goùp yù cuûa thaày coâ vaø caùc baïn!</dc:title>
  <dc:creator>User</dc:creator>
  <cp:lastModifiedBy>CSTeam</cp:lastModifiedBy>
  <cp:revision>15</cp:revision>
  <dcterms:created xsi:type="dcterms:W3CDTF">2007-12-29T02:39:51Z</dcterms:created>
  <dcterms:modified xsi:type="dcterms:W3CDTF">2016-06-30T02:34:17Z</dcterms:modified>
</cp:coreProperties>
</file>